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9958-D4E6-4CC1-8DC8-96D580629F0C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4048-00E0-4186-9126-8DC41425A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42919"/>
            <a:ext cx="6429388" cy="20002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Физические  законы и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судовождение.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9143999" y="6429396"/>
            <a:ext cx="45719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ru-RU" dirty="0" smtClean="0">
                <a:latin typeface="Times New Roman" pitchFamily="18" charset="0"/>
                <a:ea typeface="+mn-ea"/>
                <a:cs typeface="Times New Roman" pitchFamily="18" charset="0"/>
              </a:rPr>
              <a:t>Применение физических законов.</a:t>
            </a:r>
            <a:endParaRPr lang="ru-RU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некоторые открытия в области физики, которые легли в основу технических устройств, применяемых на судах.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Первые лазеры были созданы физиками Н.Г. Басовым  А.М. Прохоровым. Рубиновый лазер дает короткие ,но очень мощные вспышки красного света. В настоящее время созданы полупроводниковые лазеры с большим КПД.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настоящему времени сложились основные направления, по которым идет внедрение лазерной техники 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2500"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ru-RU" sz="4100" dirty="0" smtClean="0">
                <a:latin typeface="Times New Roman" pitchFamily="18" charset="0"/>
                <a:ea typeface="+mn-ea"/>
                <a:cs typeface="Times New Roman" pitchFamily="18" charset="0"/>
              </a:rPr>
              <a:t>Этими направлениями являются:</a:t>
            </a:r>
            <a:endParaRPr lang="ru-RU" sz="41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ЛАЗЕРНАЯ   ЛОКАЦИЯ;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ЛАЗЕРНАЯ   СВЯЗЬ;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НАВИГАЦИОННЫЕ   СИСТЕМЫ;</a:t>
            </a:r>
            <a:endParaRPr lang="ru-RU" dirty="0"/>
          </a:p>
        </p:txBody>
      </p:sp>
      <p:pic>
        <p:nvPicPr>
          <p:cNvPr id="4" name="Рисунок 3" descr="32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500438"/>
            <a:ext cx="6000760" cy="33575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ЛАЗЕРНАЯ ЛОКАЦИЯ.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Лазерной локацией называют область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оптикоэлектроники</a:t>
            </a:r>
            <a:r>
              <a:rPr lang="ru-RU" dirty="0" smtClean="0"/>
              <a:t>, занимающуюся обнаружением и определением местоположения различных объектов при помощи электромагнитных волн оптического диапазона.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 бортового носителя облучают </a:t>
            </a:r>
            <a:r>
              <a:rPr lang="ru-RU" dirty="0" err="1" smtClean="0"/>
              <a:t>разведуемый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участок</a:t>
            </a:r>
            <a:r>
              <a:rPr lang="ru-RU" dirty="0" smtClean="0"/>
              <a:t> местности и объекты на нем. Приемник преобразует отраженное излучение в электрический сигнал. Изображение регистрируется на экране электронно-лучевой трубки.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Радиолокация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радиолок. g5.htm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571612"/>
            <a:ext cx="4038600" cy="485778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Для поиска косяков рыб используют гидролокатор, который работает на основе отражения волн  от </a:t>
            </a:r>
            <a:r>
              <a:rPr lang="ru-RU" dirty="0"/>
              <a:t> </a:t>
            </a:r>
            <a:r>
              <a:rPr lang="ru-RU" dirty="0" smtClean="0"/>
              <a:t>предметов. Сигнал поступает на экран осциллографа.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Солнечная</a:t>
            </a:r>
            <a:r>
              <a:rPr lang="ru-RU" dirty="0" smtClean="0"/>
              <a:t> энергия.</a:t>
            </a:r>
            <a:endParaRPr lang="ru-RU" dirty="0"/>
          </a:p>
        </p:txBody>
      </p:sp>
      <p:pic>
        <p:nvPicPr>
          <p:cNvPr id="6" name="Содержимое 5" descr="корабль с парус из солн батар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4500594" cy="455455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основе работы солнечных источников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электроэнергии</a:t>
            </a:r>
            <a:r>
              <a:rPr lang="ru-RU" dirty="0" smtClean="0"/>
              <a:t> лежит явление фотоэффекта. Несмотря на малый КПД  солнечные батареи используют  на яхтах и маломерных судах.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186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Физические  законы и  судовождение. </vt:lpstr>
      <vt:lpstr>Применение физических законов.</vt:lpstr>
      <vt:lpstr>Этими направлениями являются:</vt:lpstr>
      <vt:lpstr>ЛАЗЕРНАЯ ЛОКАЦИЯ.</vt:lpstr>
      <vt:lpstr>Радиолокация</vt:lpstr>
      <vt:lpstr>Солнечная энергия.</vt:lpstr>
    </vt:vector>
  </TitlesOfParts>
  <Company>МОУ СОШ 31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 законы и  судовождение. </dc:title>
  <dc:creator>Горшунов к н</dc:creator>
  <cp:lastModifiedBy>Горшунов к н</cp:lastModifiedBy>
  <cp:revision>14</cp:revision>
  <dcterms:created xsi:type="dcterms:W3CDTF">2009-12-04T14:19:42Z</dcterms:created>
  <dcterms:modified xsi:type="dcterms:W3CDTF">2010-01-08T12:41:36Z</dcterms:modified>
</cp:coreProperties>
</file>