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2" r:id="rId3"/>
    <p:sldId id="257" r:id="rId4"/>
    <p:sldId id="258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1479" autoAdjust="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B9E5DD-F03D-4AF4-B7DD-6A7811B2A134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4E36B7-02FC-4B2C-8BE9-B9EB73C5654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 ФИЗИКА 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и 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приготовление пищи.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027" name="Picture 3" descr="D:\Documents and Settings\Администратор\Мои документы\Картинки\Jasc Paint Shop Photo Album Images\Fruits\десер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30" y="3962424"/>
            <a:ext cx="4643470" cy="2895576"/>
          </a:xfrm>
          <a:prstGeom prst="rect">
            <a:avLst/>
          </a:prstGeom>
          <a:noFill/>
        </p:spPr>
      </p:pic>
      <p:pic>
        <p:nvPicPr>
          <p:cNvPr id="1028" name="Picture 4" descr="D:\Documents and Settings\Администратор\Мои документы\Картинки\Jasc Paint Shop Photo Album Images\Fruits\малина со сливкам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86116" cy="2428868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572000" y="6643710"/>
            <a:ext cx="4572000" cy="214290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ПРИГОТОВЛЕНИЕ ПИЩИ ПОД ДАВЛЕНИЕМ.                 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авток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143115"/>
            <a:ext cx="3397183" cy="4211647"/>
          </a:xfrm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Прототип первого автоклава изобрел французский физик Денис  </a:t>
            </a:r>
            <a:r>
              <a:rPr lang="ru-RU" sz="2000" dirty="0" err="1" smtClean="0"/>
              <a:t>Пэпин</a:t>
            </a:r>
            <a:r>
              <a:rPr lang="ru-RU" sz="2000" dirty="0" smtClean="0"/>
              <a:t> в 1679 г. Сегодня небольшие установки используют альпинисты. Современные кулинарные системы оснащены механизмами защиты, специальными замками и системами автоматического отключения.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ru-RU" sz="4400" dirty="0" smtClean="0"/>
              <a:t> работы системы.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обычных условиях нагрев воды выше точки кипения невозможен. Когда вода кипятится в автоклаве, повышается точка кипения. Как только температура достигает   90 С, начинается интенсивное испарение .Водяной пар создает избыточное давление и испарение прекращается. Тепло, генерируемое при повышении давления , имеет большую проникающую силу в структуру микроорганизмов.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реимущества автоклавного способа.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несоизмеримо быстрее стандартного способа;</a:t>
            </a:r>
          </a:p>
          <a:p>
            <a:r>
              <a:rPr lang="ru-RU" dirty="0" smtClean="0"/>
              <a:t> наиболее диетический способ. Высокое давление способствует выходу натуральных соков, позволяя готовить блюда в собственном соку;</a:t>
            </a:r>
          </a:p>
          <a:p>
            <a:r>
              <a:rPr lang="ru-RU" dirty="0" smtClean="0"/>
              <a:t> обработка высокотемпературным паром позволяет готовить без соли, с минимальным количеством масла, сахара;</a:t>
            </a:r>
          </a:p>
          <a:p>
            <a:r>
              <a:rPr lang="ru-RU" dirty="0" smtClean="0"/>
              <a:t> сохраняет все питательные элементы продуктов.</a:t>
            </a:r>
          </a:p>
          <a:p>
            <a:endParaRPr lang="ru-RU" dirty="0"/>
          </a:p>
        </p:txBody>
      </p:sp>
      <p:pic>
        <p:nvPicPr>
          <p:cNvPr id="9" name="Содержимое 8" descr="iр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1714488"/>
            <a:ext cx="4429124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</a:t>
            </a:r>
            <a:r>
              <a:rPr lang="ru-RU" dirty="0" smtClean="0"/>
              <a:t>  СВЧ- волн.</a:t>
            </a:r>
            <a:endParaRPr lang="ru-RU" dirty="0"/>
          </a:p>
        </p:txBody>
      </p:sp>
      <p:pic>
        <p:nvPicPr>
          <p:cNvPr id="5" name="Содержимое 4" descr="iэшэ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928802"/>
            <a:ext cx="4071934" cy="292895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920085"/>
            <a:ext cx="4786346" cy="4434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Более короткие СВЧ- волны находят применение в быту. Это микроволновые печи, которыми оснащены пекарни  и домашние кухни. Действие печи основано на быстром вращении электронов в устройстве, которое называется клистрон.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Электроны излучают СВЧ – волны определенной частоты, при которой они поглощаются молекулами воды.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Микроволны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хэк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23344"/>
            <a:ext cx="4038600" cy="3028950"/>
          </a:xfrm>
        </p:spPr>
      </p:pic>
      <p:sp>
        <p:nvSpPr>
          <p:cNvPr id="5" name="Текс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Когда вы помещаете еду в микроволновую печь , молекулы воды, содержащиеся в еде, поглощают энергию микроволн, движутся быстрее и таким образом разогревают еду.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233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ФИЗИКА  и  приготовление пищи.</vt:lpstr>
      <vt:lpstr>ПРИГОТОВЛЕНИЕ ПИЩИ ПОД ДАВЛЕНИЕМ.                 </vt:lpstr>
      <vt:lpstr>Принцип работы системы. </vt:lpstr>
      <vt:lpstr>Преимущества автоклавного способа.</vt:lpstr>
      <vt:lpstr>Применение  СВЧ- волн.</vt:lpstr>
      <vt:lpstr>Микроволны</vt:lpstr>
    </vt:vector>
  </TitlesOfParts>
  <Company>МОУ СОШ 31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 и приготовление пищи.</dc:title>
  <dc:creator>Горшунов к н</dc:creator>
  <cp:lastModifiedBy>Горшунов к н</cp:lastModifiedBy>
  <cp:revision>22</cp:revision>
  <dcterms:created xsi:type="dcterms:W3CDTF">2009-11-29T07:51:40Z</dcterms:created>
  <dcterms:modified xsi:type="dcterms:W3CDTF">2010-01-08T12:26:25Z</dcterms:modified>
</cp:coreProperties>
</file>