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96" r:id="rId3"/>
    <p:sldId id="258" r:id="rId4"/>
    <p:sldId id="304" r:id="rId5"/>
    <p:sldId id="259" r:id="rId6"/>
    <p:sldId id="273" r:id="rId7"/>
    <p:sldId id="274" r:id="rId8"/>
    <p:sldId id="275" r:id="rId9"/>
    <p:sldId id="276" r:id="rId10"/>
    <p:sldId id="277" r:id="rId11"/>
    <p:sldId id="293" r:id="rId12"/>
    <p:sldId id="292" r:id="rId13"/>
    <p:sldId id="291" r:id="rId14"/>
    <p:sldId id="303" r:id="rId15"/>
    <p:sldId id="287" r:id="rId16"/>
    <p:sldId id="289" r:id="rId17"/>
    <p:sldId id="290" r:id="rId18"/>
    <p:sldId id="305" r:id="rId19"/>
    <p:sldId id="288" r:id="rId20"/>
    <p:sldId id="297" r:id="rId21"/>
    <p:sldId id="306" r:id="rId22"/>
    <p:sldId id="307" r:id="rId23"/>
    <p:sldId id="308" r:id="rId24"/>
    <p:sldId id="309" r:id="rId25"/>
    <p:sldId id="302" r:id="rId26"/>
    <p:sldId id="310" r:id="rId27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378" autoAdjust="0"/>
    <p:restoredTop sz="93949" autoAdjust="0"/>
  </p:normalViewPr>
  <p:slideViewPr>
    <p:cSldViewPr>
      <p:cViewPr varScale="1">
        <p:scale>
          <a:sx n="74" d="100"/>
          <a:sy n="74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9A4253-EBAE-489E-94BD-7CD046AC42EB}" type="doc">
      <dgm:prSet loTypeId="urn:microsoft.com/office/officeart/2005/8/layout/cycle6" loCatId="relationship" qsTypeId="urn:microsoft.com/office/officeart/2005/8/quickstyle/simple5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4C87D9DF-9786-4B59-82EA-DDEF64BAF966}">
      <dgm:prSet phldrT="[Текст]"/>
      <dgm:spPr/>
      <dgm:t>
        <a:bodyPr/>
        <a:lstStyle/>
        <a:p>
          <a:r>
            <a:rPr lang="en-US" dirty="0" smtClean="0"/>
            <a:t>exercising</a:t>
          </a:r>
          <a:endParaRPr lang="ru-RU" dirty="0"/>
        </a:p>
      </dgm:t>
    </dgm:pt>
    <dgm:pt modelId="{2DB08B79-05E1-4E6B-A108-B89AF53D2C5E}" type="parTrans" cxnId="{5BE0F863-83F5-4D26-BB59-579620F87D4D}">
      <dgm:prSet/>
      <dgm:spPr/>
      <dgm:t>
        <a:bodyPr/>
        <a:lstStyle/>
        <a:p>
          <a:endParaRPr lang="ru-RU"/>
        </a:p>
      </dgm:t>
    </dgm:pt>
    <dgm:pt modelId="{FEBA03C4-067B-41B8-AB8C-CB38C0CF5C21}" type="sibTrans" cxnId="{5BE0F863-83F5-4D26-BB59-579620F87D4D}">
      <dgm:prSet/>
      <dgm:spPr/>
      <dgm:t>
        <a:bodyPr/>
        <a:lstStyle/>
        <a:p>
          <a:endParaRPr lang="ru-RU"/>
        </a:p>
      </dgm:t>
    </dgm:pt>
    <dgm:pt modelId="{52761500-3914-4A71-8072-E03CF4B054A7}">
      <dgm:prSet phldrT="[Текст]"/>
      <dgm:spPr/>
      <dgm:t>
        <a:bodyPr/>
        <a:lstStyle/>
        <a:p>
          <a:r>
            <a:rPr lang="en-US" dirty="0" smtClean="0"/>
            <a:t>dieting</a:t>
          </a:r>
          <a:endParaRPr lang="ru-RU" dirty="0"/>
        </a:p>
      </dgm:t>
    </dgm:pt>
    <dgm:pt modelId="{885E3B73-ACE6-4BCF-90EC-E794ECDB6757}" type="parTrans" cxnId="{CBD55655-DEB7-4B58-9B1E-4609D33E935D}">
      <dgm:prSet/>
      <dgm:spPr/>
      <dgm:t>
        <a:bodyPr/>
        <a:lstStyle/>
        <a:p>
          <a:endParaRPr lang="ru-RU"/>
        </a:p>
      </dgm:t>
    </dgm:pt>
    <dgm:pt modelId="{97B297DA-E4F0-407E-9EF3-24DEB1ADD2C0}" type="sibTrans" cxnId="{CBD55655-DEB7-4B58-9B1E-4609D33E935D}">
      <dgm:prSet/>
      <dgm:spPr/>
      <dgm:t>
        <a:bodyPr/>
        <a:lstStyle/>
        <a:p>
          <a:endParaRPr lang="ru-RU"/>
        </a:p>
      </dgm:t>
    </dgm:pt>
    <dgm:pt modelId="{99585B08-5A40-4005-A42C-0E6C8C0A6325}">
      <dgm:prSet phldrT="[Текст]"/>
      <dgm:spPr/>
      <dgm:t>
        <a:bodyPr/>
        <a:lstStyle/>
        <a:p>
          <a:r>
            <a:rPr lang="en-US" dirty="0" smtClean="0"/>
            <a:t>eating low-fat food </a:t>
          </a:r>
          <a:endParaRPr lang="ru-RU" dirty="0"/>
        </a:p>
      </dgm:t>
    </dgm:pt>
    <dgm:pt modelId="{9365F8B4-A9F5-42CF-89E2-CE12A0A63FDE}" type="parTrans" cxnId="{89CC3D69-3609-40A4-9EA1-4B3757921C18}">
      <dgm:prSet/>
      <dgm:spPr/>
      <dgm:t>
        <a:bodyPr/>
        <a:lstStyle/>
        <a:p>
          <a:endParaRPr lang="ru-RU"/>
        </a:p>
      </dgm:t>
    </dgm:pt>
    <dgm:pt modelId="{39917778-6501-43F6-B703-CBB44314AF6C}" type="sibTrans" cxnId="{89CC3D69-3609-40A4-9EA1-4B3757921C18}">
      <dgm:prSet/>
      <dgm:spPr/>
      <dgm:t>
        <a:bodyPr/>
        <a:lstStyle/>
        <a:p>
          <a:endParaRPr lang="ru-RU"/>
        </a:p>
      </dgm:t>
    </dgm:pt>
    <dgm:pt modelId="{9965C988-DA6B-4334-8B51-249560F0E6D0}">
      <dgm:prSet phldrT="[Текст]"/>
      <dgm:spPr/>
      <dgm:t>
        <a:bodyPr/>
        <a:lstStyle/>
        <a:p>
          <a:r>
            <a:rPr lang="en-US" dirty="0" smtClean="0"/>
            <a:t>eating high-</a:t>
          </a:r>
          <a:r>
            <a:rPr lang="en-US" dirty="0" err="1" smtClean="0"/>
            <a:t>fibre</a:t>
          </a:r>
          <a:r>
            <a:rPr lang="en-US" dirty="0" smtClean="0"/>
            <a:t> food</a:t>
          </a:r>
          <a:endParaRPr lang="ru-RU" dirty="0"/>
        </a:p>
      </dgm:t>
    </dgm:pt>
    <dgm:pt modelId="{A9A5BEB1-6B66-4D38-B050-FFAEDF6CE256}" type="parTrans" cxnId="{C59CDA15-D455-4526-B28E-FEBFBE7AFD02}">
      <dgm:prSet/>
      <dgm:spPr/>
      <dgm:t>
        <a:bodyPr/>
        <a:lstStyle/>
        <a:p>
          <a:endParaRPr lang="ru-RU"/>
        </a:p>
      </dgm:t>
    </dgm:pt>
    <dgm:pt modelId="{829C851D-82B1-4543-9C42-D5A1C94D752A}" type="sibTrans" cxnId="{C59CDA15-D455-4526-B28E-FEBFBE7AFD02}">
      <dgm:prSet/>
      <dgm:spPr/>
      <dgm:t>
        <a:bodyPr/>
        <a:lstStyle/>
        <a:p>
          <a:endParaRPr lang="ru-RU"/>
        </a:p>
      </dgm:t>
    </dgm:pt>
    <dgm:pt modelId="{8FA32354-8330-459C-9171-5DE33272D4C2}">
      <dgm:prSet phldrT="[Текст]"/>
      <dgm:spPr/>
      <dgm:t>
        <a:bodyPr/>
        <a:lstStyle/>
        <a:p>
          <a:r>
            <a:rPr lang="en-US" dirty="0" smtClean="0"/>
            <a:t>eating </a:t>
          </a:r>
          <a:r>
            <a:rPr lang="en-US" dirty="0" err="1" smtClean="0"/>
            <a:t>wholemeal</a:t>
          </a:r>
          <a:r>
            <a:rPr lang="en-US" dirty="0" smtClean="0"/>
            <a:t> bread</a:t>
          </a:r>
          <a:endParaRPr lang="ru-RU" dirty="0"/>
        </a:p>
      </dgm:t>
    </dgm:pt>
    <dgm:pt modelId="{476F8B53-B84C-45CC-ABFD-38A225168EFA}" type="parTrans" cxnId="{D6701C2C-1852-45D1-9A4E-764F9064BC6F}">
      <dgm:prSet/>
      <dgm:spPr/>
      <dgm:t>
        <a:bodyPr/>
        <a:lstStyle/>
        <a:p>
          <a:endParaRPr lang="ru-RU"/>
        </a:p>
      </dgm:t>
    </dgm:pt>
    <dgm:pt modelId="{F3C4E3D4-F504-4FA1-BAED-5DE274EE7818}" type="sibTrans" cxnId="{D6701C2C-1852-45D1-9A4E-764F9064BC6F}">
      <dgm:prSet/>
      <dgm:spPr/>
      <dgm:t>
        <a:bodyPr/>
        <a:lstStyle/>
        <a:p>
          <a:endParaRPr lang="ru-RU"/>
        </a:p>
      </dgm:t>
    </dgm:pt>
    <dgm:pt modelId="{42C561F4-FC0A-4E81-B541-30C1399E4E64}" type="pres">
      <dgm:prSet presAssocID="{7A9A4253-EBAE-489E-94BD-7CD046AC42E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EEAE5D-1E7B-4F04-B51A-26B0B4932A3A}" type="pres">
      <dgm:prSet presAssocID="{4C87D9DF-9786-4B59-82EA-DDEF64BAF96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FF08E-80AA-4B40-B7F5-5774E273FF22}" type="pres">
      <dgm:prSet presAssocID="{4C87D9DF-9786-4B59-82EA-DDEF64BAF966}" presName="spNode" presStyleCnt="0"/>
      <dgm:spPr/>
    </dgm:pt>
    <dgm:pt modelId="{EDFCE9B9-BF27-44E4-B28A-709CBB2459AF}" type="pres">
      <dgm:prSet presAssocID="{FEBA03C4-067B-41B8-AB8C-CB38C0CF5C21}" presName="sibTrans" presStyleLbl="sibTrans1D1" presStyleIdx="0" presStyleCnt="5"/>
      <dgm:spPr/>
      <dgm:t>
        <a:bodyPr/>
        <a:lstStyle/>
        <a:p>
          <a:endParaRPr lang="ru-RU"/>
        </a:p>
      </dgm:t>
    </dgm:pt>
    <dgm:pt modelId="{8C8DB748-054D-43C9-AB23-7CC67047B222}" type="pres">
      <dgm:prSet presAssocID="{52761500-3914-4A71-8072-E03CF4B054A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0F31F-A18A-43A5-AE0D-3828492BF58E}" type="pres">
      <dgm:prSet presAssocID="{52761500-3914-4A71-8072-E03CF4B054A7}" presName="spNode" presStyleCnt="0"/>
      <dgm:spPr/>
    </dgm:pt>
    <dgm:pt modelId="{B773F6A1-0A6A-4934-85A7-7E985D6CAD39}" type="pres">
      <dgm:prSet presAssocID="{97B297DA-E4F0-407E-9EF3-24DEB1ADD2C0}" presName="sibTrans" presStyleLbl="sibTrans1D1" presStyleIdx="1" presStyleCnt="5"/>
      <dgm:spPr/>
      <dgm:t>
        <a:bodyPr/>
        <a:lstStyle/>
        <a:p>
          <a:endParaRPr lang="ru-RU"/>
        </a:p>
      </dgm:t>
    </dgm:pt>
    <dgm:pt modelId="{269F3CFF-B972-4F73-9BEE-C7055295B7A8}" type="pres">
      <dgm:prSet presAssocID="{99585B08-5A40-4005-A42C-0E6C8C0A632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5C6092-61EF-4AA6-8032-C6787EBB9A71}" type="pres">
      <dgm:prSet presAssocID="{99585B08-5A40-4005-A42C-0E6C8C0A6325}" presName="spNode" presStyleCnt="0"/>
      <dgm:spPr/>
    </dgm:pt>
    <dgm:pt modelId="{95C5F94B-2E80-43CA-9F94-49E9E4424432}" type="pres">
      <dgm:prSet presAssocID="{39917778-6501-43F6-B703-CBB44314AF6C}" presName="sibTrans" presStyleLbl="sibTrans1D1" presStyleIdx="2" presStyleCnt="5"/>
      <dgm:spPr/>
      <dgm:t>
        <a:bodyPr/>
        <a:lstStyle/>
        <a:p>
          <a:endParaRPr lang="ru-RU"/>
        </a:p>
      </dgm:t>
    </dgm:pt>
    <dgm:pt modelId="{DEEC9559-0C2C-4DDC-AA5F-242FCB533AE4}" type="pres">
      <dgm:prSet presAssocID="{9965C988-DA6B-4334-8B51-249560F0E6D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218C0-A446-4103-8AD2-6A4E793DFA7C}" type="pres">
      <dgm:prSet presAssocID="{9965C988-DA6B-4334-8B51-249560F0E6D0}" presName="spNode" presStyleCnt="0"/>
      <dgm:spPr/>
    </dgm:pt>
    <dgm:pt modelId="{DADE542A-1B8E-46FF-A60C-3CAA47CBAFFB}" type="pres">
      <dgm:prSet presAssocID="{829C851D-82B1-4543-9C42-D5A1C94D752A}" presName="sibTrans" presStyleLbl="sibTrans1D1" presStyleIdx="3" presStyleCnt="5"/>
      <dgm:spPr/>
      <dgm:t>
        <a:bodyPr/>
        <a:lstStyle/>
        <a:p>
          <a:endParaRPr lang="ru-RU"/>
        </a:p>
      </dgm:t>
    </dgm:pt>
    <dgm:pt modelId="{93D05A85-5EB6-4211-B5D9-115BDD2C8859}" type="pres">
      <dgm:prSet presAssocID="{8FA32354-8330-459C-9171-5DE33272D4C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636069-A77C-4718-B54D-9EDC66A023FC}" type="pres">
      <dgm:prSet presAssocID="{8FA32354-8330-459C-9171-5DE33272D4C2}" presName="spNode" presStyleCnt="0"/>
      <dgm:spPr/>
    </dgm:pt>
    <dgm:pt modelId="{2AC5F54E-5DFB-45DB-8936-67B3DAA4045F}" type="pres">
      <dgm:prSet presAssocID="{F3C4E3D4-F504-4FA1-BAED-5DE274EE7818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C59CDA15-D455-4526-B28E-FEBFBE7AFD02}" srcId="{7A9A4253-EBAE-489E-94BD-7CD046AC42EB}" destId="{9965C988-DA6B-4334-8B51-249560F0E6D0}" srcOrd="3" destOrd="0" parTransId="{A9A5BEB1-6B66-4D38-B050-FFAEDF6CE256}" sibTransId="{829C851D-82B1-4543-9C42-D5A1C94D752A}"/>
    <dgm:cxn modelId="{C6D56F83-83F6-4C88-B07A-33AC2C1810DA}" type="presOf" srcId="{39917778-6501-43F6-B703-CBB44314AF6C}" destId="{95C5F94B-2E80-43CA-9F94-49E9E4424432}" srcOrd="0" destOrd="0" presId="urn:microsoft.com/office/officeart/2005/8/layout/cycle6"/>
    <dgm:cxn modelId="{8F1E080E-6D96-4226-A7FE-7BED341F0E36}" type="presOf" srcId="{F3C4E3D4-F504-4FA1-BAED-5DE274EE7818}" destId="{2AC5F54E-5DFB-45DB-8936-67B3DAA4045F}" srcOrd="0" destOrd="0" presId="urn:microsoft.com/office/officeart/2005/8/layout/cycle6"/>
    <dgm:cxn modelId="{90C9ABD3-99F0-47CC-9B54-E20C821AC700}" type="presOf" srcId="{97B297DA-E4F0-407E-9EF3-24DEB1ADD2C0}" destId="{B773F6A1-0A6A-4934-85A7-7E985D6CAD39}" srcOrd="0" destOrd="0" presId="urn:microsoft.com/office/officeart/2005/8/layout/cycle6"/>
    <dgm:cxn modelId="{D159EF38-35ED-423E-8B7E-35EA8CDA4AE1}" type="presOf" srcId="{4C87D9DF-9786-4B59-82EA-DDEF64BAF966}" destId="{E6EEAE5D-1E7B-4F04-B51A-26B0B4932A3A}" srcOrd="0" destOrd="0" presId="urn:microsoft.com/office/officeart/2005/8/layout/cycle6"/>
    <dgm:cxn modelId="{274D1ACD-11DA-4475-A84F-A66C74822EDF}" type="presOf" srcId="{7A9A4253-EBAE-489E-94BD-7CD046AC42EB}" destId="{42C561F4-FC0A-4E81-B541-30C1399E4E64}" srcOrd="0" destOrd="0" presId="urn:microsoft.com/office/officeart/2005/8/layout/cycle6"/>
    <dgm:cxn modelId="{0C1B52C6-A346-4401-9799-7A60B1BA5711}" type="presOf" srcId="{829C851D-82B1-4543-9C42-D5A1C94D752A}" destId="{DADE542A-1B8E-46FF-A60C-3CAA47CBAFFB}" srcOrd="0" destOrd="0" presId="urn:microsoft.com/office/officeart/2005/8/layout/cycle6"/>
    <dgm:cxn modelId="{F1B24B9F-7FAC-492A-A924-483E714739A0}" type="presOf" srcId="{52761500-3914-4A71-8072-E03CF4B054A7}" destId="{8C8DB748-054D-43C9-AB23-7CC67047B222}" srcOrd="0" destOrd="0" presId="urn:microsoft.com/office/officeart/2005/8/layout/cycle6"/>
    <dgm:cxn modelId="{3753BFCA-06EA-4B02-8FA7-EB89896A174F}" type="presOf" srcId="{99585B08-5A40-4005-A42C-0E6C8C0A6325}" destId="{269F3CFF-B972-4F73-9BEE-C7055295B7A8}" srcOrd="0" destOrd="0" presId="urn:microsoft.com/office/officeart/2005/8/layout/cycle6"/>
    <dgm:cxn modelId="{24FCA9E3-79E9-455B-A9A2-1C540FDBE804}" type="presOf" srcId="{FEBA03C4-067B-41B8-AB8C-CB38C0CF5C21}" destId="{EDFCE9B9-BF27-44E4-B28A-709CBB2459AF}" srcOrd="0" destOrd="0" presId="urn:microsoft.com/office/officeart/2005/8/layout/cycle6"/>
    <dgm:cxn modelId="{89CC3D69-3609-40A4-9EA1-4B3757921C18}" srcId="{7A9A4253-EBAE-489E-94BD-7CD046AC42EB}" destId="{99585B08-5A40-4005-A42C-0E6C8C0A6325}" srcOrd="2" destOrd="0" parTransId="{9365F8B4-A9F5-42CF-89E2-CE12A0A63FDE}" sibTransId="{39917778-6501-43F6-B703-CBB44314AF6C}"/>
    <dgm:cxn modelId="{D6701C2C-1852-45D1-9A4E-764F9064BC6F}" srcId="{7A9A4253-EBAE-489E-94BD-7CD046AC42EB}" destId="{8FA32354-8330-459C-9171-5DE33272D4C2}" srcOrd="4" destOrd="0" parTransId="{476F8B53-B84C-45CC-ABFD-38A225168EFA}" sibTransId="{F3C4E3D4-F504-4FA1-BAED-5DE274EE7818}"/>
    <dgm:cxn modelId="{C10669D3-FE95-4DA9-9518-4856AAD12AA1}" type="presOf" srcId="{9965C988-DA6B-4334-8B51-249560F0E6D0}" destId="{DEEC9559-0C2C-4DDC-AA5F-242FCB533AE4}" srcOrd="0" destOrd="0" presId="urn:microsoft.com/office/officeart/2005/8/layout/cycle6"/>
    <dgm:cxn modelId="{5BE0F863-83F5-4D26-BB59-579620F87D4D}" srcId="{7A9A4253-EBAE-489E-94BD-7CD046AC42EB}" destId="{4C87D9DF-9786-4B59-82EA-DDEF64BAF966}" srcOrd="0" destOrd="0" parTransId="{2DB08B79-05E1-4E6B-A108-B89AF53D2C5E}" sibTransId="{FEBA03C4-067B-41B8-AB8C-CB38C0CF5C21}"/>
    <dgm:cxn modelId="{CBD55655-DEB7-4B58-9B1E-4609D33E935D}" srcId="{7A9A4253-EBAE-489E-94BD-7CD046AC42EB}" destId="{52761500-3914-4A71-8072-E03CF4B054A7}" srcOrd="1" destOrd="0" parTransId="{885E3B73-ACE6-4BCF-90EC-E794ECDB6757}" sibTransId="{97B297DA-E4F0-407E-9EF3-24DEB1ADD2C0}"/>
    <dgm:cxn modelId="{09F308C5-BFD0-4104-A8A9-FF08B0703FDF}" type="presOf" srcId="{8FA32354-8330-459C-9171-5DE33272D4C2}" destId="{93D05A85-5EB6-4211-B5D9-115BDD2C8859}" srcOrd="0" destOrd="0" presId="urn:microsoft.com/office/officeart/2005/8/layout/cycle6"/>
    <dgm:cxn modelId="{26AC6A6B-C659-4A80-8AA8-DFC45268BE99}" type="presParOf" srcId="{42C561F4-FC0A-4E81-B541-30C1399E4E64}" destId="{E6EEAE5D-1E7B-4F04-B51A-26B0B4932A3A}" srcOrd="0" destOrd="0" presId="urn:microsoft.com/office/officeart/2005/8/layout/cycle6"/>
    <dgm:cxn modelId="{A57F2F0D-93ED-40C5-A400-695DA2034FB4}" type="presParOf" srcId="{42C561F4-FC0A-4E81-B541-30C1399E4E64}" destId="{450FF08E-80AA-4B40-B7F5-5774E273FF22}" srcOrd="1" destOrd="0" presId="urn:microsoft.com/office/officeart/2005/8/layout/cycle6"/>
    <dgm:cxn modelId="{2535DA2B-4AF4-4E41-AA77-65EB2C95896E}" type="presParOf" srcId="{42C561F4-FC0A-4E81-B541-30C1399E4E64}" destId="{EDFCE9B9-BF27-44E4-B28A-709CBB2459AF}" srcOrd="2" destOrd="0" presId="urn:microsoft.com/office/officeart/2005/8/layout/cycle6"/>
    <dgm:cxn modelId="{C08AA4FA-E892-4ABE-8E7E-7786DBC370AD}" type="presParOf" srcId="{42C561F4-FC0A-4E81-B541-30C1399E4E64}" destId="{8C8DB748-054D-43C9-AB23-7CC67047B222}" srcOrd="3" destOrd="0" presId="urn:microsoft.com/office/officeart/2005/8/layout/cycle6"/>
    <dgm:cxn modelId="{0F8F7951-1655-4D9A-8F46-19138E24EDA8}" type="presParOf" srcId="{42C561F4-FC0A-4E81-B541-30C1399E4E64}" destId="{7C20F31F-A18A-43A5-AE0D-3828492BF58E}" srcOrd="4" destOrd="0" presId="urn:microsoft.com/office/officeart/2005/8/layout/cycle6"/>
    <dgm:cxn modelId="{461F02A2-341D-4859-A173-54D7FB6851DD}" type="presParOf" srcId="{42C561F4-FC0A-4E81-B541-30C1399E4E64}" destId="{B773F6A1-0A6A-4934-85A7-7E985D6CAD39}" srcOrd="5" destOrd="0" presId="urn:microsoft.com/office/officeart/2005/8/layout/cycle6"/>
    <dgm:cxn modelId="{AADDE5B9-A241-42C6-ABFE-0B1B594465A2}" type="presParOf" srcId="{42C561F4-FC0A-4E81-B541-30C1399E4E64}" destId="{269F3CFF-B972-4F73-9BEE-C7055295B7A8}" srcOrd="6" destOrd="0" presId="urn:microsoft.com/office/officeart/2005/8/layout/cycle6"/>
    <dgm:cxn modelId="{ACBB5CE6-C353-40A8-B929-C46F4F4251EB}" type="presParOf" srcId="{42C561F4-FC0A-4E81-B541-30C1399E4E64}" destId="{6C5C6092-61EF-4AA6-8032-C6787EBB9A71}" srcOrd="7" destOrd="0" presId="urn:microsoft.com/office/officeart/2005/8/layout/cycle6"/>
    <dgm:cxn modelId="{FB36EB03-29BA-4F3C-B852-06CBBC83D429}" type="presParOf" srcId="{42C561F4-FC0A-4E81-B541-30C1399E4E64}" destId="{95C5F94B-2E80-43CA-9F94-49E9E4424432}" srcOrd="8" destOrd="0" presId="urn:microsoft.com/office/officeart/2005/8/layout/cycle6"/>
    <dgm:cxn modelId="{7BFB5FF7-4AE2-4FB4-8AE6-B35EBA17F6D1}" type="presParOf" srcId="{42C561F4-FC0A-4E81-B541-30C1399E4E64}" destId="{DEEC9559-0C2C-4DDC-AA5F-242FCB533AE4}" srcOrd="9" destOrd="0" presId="urn:microsoft.com/office/officeart/2005/8/layout/cycle6"/>
    <dgm:cxn modelId="{703BD46C-54DD-4A7A-87AB-954961E4FB85}" type="presParOf" srcId="{42C561F4-FC0A-4E81-B541-30C1399E4E64}" destId="{9BA218C0-A446-4103-8AD2-6A4E793DFA7C}" srcOrd="10" destOrd="0" presId="urn:microsoft.com/office/officeart/2005/8/layout/cycle6"/>
    <dgm:cxn modelId="{3D4CFC4B-69AC-428E-BB86-089FDEAB2AD1}" type="presParOf" srcId="{42C561F4-FC0A-4E81-B541-30C1399E4E64}" destId="{DADE542A-1B8E-46FF-A60C-3CAA47CBAFFB}" srcOrd="11" destOrd="0" presId="urn:microsoft.com/office/officeart/2005/8/layout/cycle6"/>
    <dgm:cxn modelId="{E124F9FF-8E69-43B3-BFDD-89C709AF99CF}" type="presParOf" srcId="{42C561F4-FC0A-4E81-B541-30C1399E4E64}" destId="{93D05A85-5EB6-4211-B5D9-115BDD2C8859}" srcOrd="12" destOrd="0" presId="urn:microsoft.com/office/officeart/2005/8/layout/cycle6"/>
    <dgm:cxn modelId="{F36D7D1C-BF86-426B-9675-C9E47811FA13}" type="presParOf" srcId="{42C561F4-FC0A-4E81-B541-30C1399E4E64}" destId="{45636069-A77C-4718-B54D-9EDC66A023FC}" srcOrd="13" destOrd="0" presId="urn:microsoft.com/office/officeart/2005/8/layout/cycle6"/>
    <dgm:cxn modelId="{F7656BA7-3E34-4083-AF70-40ED2B66FAB6}" type="presParOf" srcId="{42C561F4-FC0A-4E81-B541-30C1399E4E64}" destId="{2AC5F54E-5DFB-45DB-8936-67B3DAA4045F}" srcOrd="14" destOrd="0" presId="urn:microsoft.com/office/officeart/2005/8/layout/cycle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9A4253-EBAE-489E-94BD-7CD046AC42EB}" type="doc">
      <dgm:prSet loTypeId="urn:microsoft.com/office/officeart/2005/8/layout/cycle6" loCatId="relationship" qsTypeId="urn:microsoft.com/office/officeart/2005/8/quickstyle/simple5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4C87D9DF-9786-4B59-82EA-DDEF64BAF966}">
      <dgm:prSet phldrT="[Текст]"/>
      <dgm:spPr/>
      <dgm:t>
        <a:bodyPr/>
        <a:lstStyle/>
        <a:p>
          <a:r>
            <a:rPr lang="en-US" dirty="0" smtClean="0"/>
            <a:t>smoking</a:t>
          </a:r>
          <a:endParaRPr lang="ru-RU" dirty="0"/>
        </a:p>
      </dgm:t>
    </dgm:pt>
    <dgm:pt modelId="{2DB08B79-05E1-4E6B-A108-B89AF53D2C5E}" type="parTrans" cxnId="{5BE0F863-83F5-4D26-BB59-579620F87D4D}">
      <dgm:prSet/>
      <dgm:spPr/>
      <dgm:t>
        <a:bodyPr/>
        <a:lstStyle/>
        <a:p>
          <a:endParaRPr lang="ru-RU"/>
        </a:p>
      </dgm:t>
    </dgm:pt>
    <dgm:pt modelId="{FEBA03C4-067B-41B8-AB8C-CB38C0CF5C21}" type="sibTrans" cxnId="{5BE0F863-83F5-4D26-BB59-579620F87D4D}">
      <dgm:prSet/>
      <dgm:spPr/>
      <dgm:t>
        <a:bodyPr/>
        <a:lstStyle/>
        <a:p>
          <a:endParaRPr lang="ru-RU"/>
        </a:p>
      </dgm:t>
    </dgm:pt>
    <dgm:pt modelId="{52761500-3914-4A71-8072-E03CF4B054A7}">
      <dgm:prSet phldrT="[Текст]"/>
      <dgm:spPr/>
      <dgm:t>
        <a:bodyPr/>
        <a:lstStyle/>
        <a:p>
          <a:r>
            <a:rPr lang="en-US" dirty="0" smtClean="0"/>
            <a:t>drinking alcohol</a:t>
          </a:r>
          <a:endParaRPr lang="ru-RU" dirty="0"/>
        </a:p>
      </dgm:t>
    </dgm:pt>
    <dgm:pt modelId="{885E3B73-ACE6-4BCF-90EC-E794ECDB6757}" type="parTrans" cxnId="{CBD55655-DEB7-4B58-9B1E-4609D33E935D}">
      <dgm:prSet/>
      <dgm:spPr/>
      <dgm:t>
        <a:bodyPr/>
        <a:lstStyle/>
        <a:p>
          <a:endParaRPr lang="ru-RU"/>
        </a:p>
      </dgm:t>
    </dgm:pt>
    <dgm:pt modelId="{97B297DA-E4F0-407E-9EF3-24DEB1ADD2C0}" type="sibTrans" cxnId="{CBD55655-DEB7-4B58-9B1E-4609D33E935D}">
      <dgm:prSet/>
      <dgm:spPr/>
      <dgm:t>
        <a:bodyPr/>
        <a:lstStyle/>
        <a:p>
          <a:endParaRPr lang="ru-RU"/>
        </a:p>
      </dgm:t>
    </dgm:pt>
    <dgm:pt modelId="{99585B08-5A40-4005-A42C-0E6C8C0A6325}">
      <dgm:prSet phldrT="[Текст]"/>
      <dgm:spPr/>
      <dgm:t>
        <a:bodyPr/>
        <a:lstStyle/>
        <a:p>
          <a:r>
            <a:rPr lang="en-US" dirty="0" smtClean="0"/>
            <a:t>physical inactivity </a:t>
          </a:r>
          <a:endParaRPr lang="ru-RU" dirty="0"/>
        </a:p>
      </dgm:t>
    </dgm:pt>
    <dgm:pt modelId="{9365F8B4-A9F5-42CF-89E2-CE12A0A63FDE}" type="parTrans" cxnId="{89CC3D69-3609-40A4-9EA1-4B3757921C18}">
      <dgm:prSet/>
      <dgm:spPr/>
      <dgm:t>
        <a:bodyPr/>
        <a:lstStyle/>
        <a:p>
          <a:endParaRPr lang="ru-RU"/>
        </a:p>
      </dgm:t>
    </dgm:pt>
    <dgm:pt modelId="{39917778-6501-43F6-B703-CBB44314AF6C}" type="sibTrans" cxnId="{89CC3D69-3609-40A4-9EA1-4B3757921C18}">
      <dgm:prSet/>
      <dgm:spPr/>
      <dgm:t>
        <a:bodyPr/>
        <a:lstStyle/>
        <a:p>
          <a:endParaRPr lang="ru-RU"/>
        </a:p>
      </dgm:t>
    </dgm:pt>
    <dgm:pt modelId="{9965C988-DA6B-4334-8B51-249560F0E6D0}">
      <dgm:prSet phldrT="[Текст]"/>
      <dgm:spPr/>
      <dgm:t>
        <a:bodyPr/>
        <a:lstStyle/>
        <a:p>
          <a:r>
            <a:rPr lang="en-US" dirty="0" smtClean="0"/>
            <a:t>eating sweets</a:t>
          </a:r>
          <a:endParaRPr lang="ru-RU" dirty="0"/>
        </a:p>
      </dgm:t>
    </dgm:pt>
    <dgm:pt modelId="{A9A5BEB1-6B66-4D38-B050-FFAEDF6CE256}" type="parTrans" cxnId="{C59CDA15-D455-4526-B28E-FEBFBE7AFD02}">
      <dgm:prSet/>
      <dgm:spPr/>
      <dgm:t>
        <a:bodyPr/>
        <a:lstStyle/>
        <a:p>
          <a:endParaRPr lang="ru-RU"/>
        </a:p>
      </dgm:t>
    </dgm:pt>
    <dgm:pt modelId="{829C851D-82B1-4543-9C42-D5A1C94D752A}" type="sibTrans" cxnId="{C59CDA15-D455-4526-B28E-FEBFBE7AFD02}">
      <dgm:prSet/>
      <dgm:spPr/>
      <dgm:t>
        <a:bodyPr/>
        <a:lstStyle/>
        <a:p>
          <a:endParaRPr lang="ru-RU"/>
        </a:p>
      </dgm:t>
    </dgm:pt>
    <dgm:pt modelId="{8FA32354-8330-459C-9171-5DE33272D4C2}">
      <dgm:prSet phldrT="[Текст]"/>
      <dgm:spPr/>
      <dgm:t>
        <a:bodyPr/>
        <a:lstStyle/>
        <a:p>
          <a:r>
            <a:rPr lang="en-US" dirty="0" smtClean="0"/>
            <a:t>environmental influence</a:t>
          </a:r>
          <a:endParaRPr lang="ru-RU" dirty="0"/>
        </a:p>
      </dgm:t>
    </dgm:pt>
    <dgm:pt modelId="{476F8B53-B84C-45CC-ABFD-38A225168EFA}" type="parTrans" cxnId="{D6701C2C-1852-45D1-9A4E-764F9064BC6F}">
      <dgm:prSet/>
      <dgm:spPr/>
      <dgm:t>
        <a:bodyPr/>
        <a:lstStyle/>
        <a:p>
          <a:endParaRPr lang="ru-RU"/>
        </a:p>
      </dgm:t>
    </dgm:pt>
    <dgm:pt modelId="{F3C4E3D4-F504-4FA1-BAED-5DE274EE7818}" type="sibTrans" cxnId="{D6701C2C-1852-45D1-9A4E-764F9064BC6F}">
      <dgm:prSet/>
      <dgm:spPr/>
      <dgm:t>
        <a:bodyPr/>
        <a:lstStyle/>
        <a:p>
          <a:endParaRPr lang="ru-RU"/>
        </a:p>
      </dgm:t>
    </dgm:pt>
    <dgm:pt modelId="{42C561F4-FC0A-4E81-B541-30C1399E4E64}" type="pres">
      <dgm:prSet presAssocID="{7A9A4253-EBAE-489E-94BD-7CD046AC42E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EEAE5D-1E7B-4F04-B51A-26B0B4932A3A}" type="pres">
      <dgm:prSet presAssocID="{4C87D9DF-9786-4B59-82EA-DDEF64BAF96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FF08E-80AA-4B40-B7F5-5774E273FF22}" type="pres">
      <dgm:prSet presAssocID="{4C87D9DF-9786-4B59-82EA-DDEF64BAF966}" presName="spNode" presStyleCnt="0"/>
      <dgm:spPr/>
    </dgm:pt>
    <dgm:pt modelId="{EDFCE9B9-BF27-44E4-B28A-709CBB2459AF}" type="pres">
      <dgm:prSet presAssocID="{FEBA03C4-067B-41B8-AB8C-CB38C0CF5C21}" presName="sibTrans" presStyleLbl="sibTrans1D1" presStyleIdx="0" presStyleCnt="5"/>
      <dgm:spPr/>
      <dgm:t>
        <a:bodyPr/>
        <a:lstStyle/>
        <a:p>
          <a:endParaRPr lang="ru-RU"/>
        </a:p>
      </dgm:t>
    </dgm:pt>
    <dgm:pt modelId="{8C8DB748-054D-43C9-AB23-7CC67047B222}" type="pres">
      <dgm:prSet presAssocID="{52761500-3914-4A71-8072-E03CF4B054A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0F31F-A18A-43A5-AE0D-3828492BF58E}" type="pres">
      <dgm:prSet presAssocID="{52761500-3914-4A71-8072-E03CF4B054A7}" presName="spNode" presStyleCnt="0"/>
      <dgm:spPr/>
    </dgm:pt>
    <dgm:pt modelId="{B773F6A1-0A6A-4934-85A7-7E985D6CAD39}" type="pres">
      <dgm:prSet presAssocID="{97B297DA-E4F0-407E-9EF3-24DEB1ADD2C0}" presName="sibTrans" presStyleLbl="sibTrans1D1" presStyleIdx="1" presStyleCnt="5"/>
      <dgm:spPr/>
      <dgm:t>
        <a:bodyPr/>
        <a:lstStyle/>
        <a:p>
          <a:endParaRPr lang="ru-RU"/>
        </a:p>
      </dgm:t>
    </dgm:pt>
    <dgm:pt modelId="{269F3CFF-B972-4F73-9BEE-C7055295B7A8}" type="pres">
      <dgm:prSet presAssocID="{99585B08-5A40-4005-A42C-0E6C8C0A632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5C6092-61EF-4AA6-8032-C6787EBB9A71}" type="pres">
      <dgm:prSet presAssocID="{99585B08-5A40-4005-A42C-0E6C8C0A6325}" presName="spNode" presStyleCnt="0"/>
      <dgm:spPr/>
    </dgm:pt>
    <dgm:pt modelId="{95C5F94B-2E80-43CA-9F94-49E9E4424432}" type="pres">
      <dgm:prSet presAssocID="{39917778-6501-43F6-B703-CBB44314AF6C}" presName="sibTrans" presStyleLbl="sibTrans1D1" presStyleIdx="2" presStyleCnt="5"/>
      <dgm:spPr/>
      <dgm:t>
        <a:bodyPr/>
        <a:lstStyle/>
        <a:p>
          <a:endParaRPr lang="ru-RU"/>
        </a:p>
      </dgm:t>
    </dgm:pt>
    <dgm:pt modelId="{DEEC9559-0C2C-4DDC-AA5F-242FCB533AE4}" type="pres">
      <dgm:prSet presAssocID="{9965C988-DA6B-4334-8B51-249560F0E6D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218C0-A446-4103-8AD2-6A4E793DFA7C}" type="pres">
      <dgm:prSet presAssocID="{9965C988-DA6B-4334-8B51-249560F0E6D0}" presName="spNode" presStyleCnt="0"/>
      <dgm:spPr/>
    </dgm:pt>
    <dgm:pt modelId="{DADE542A-1B8E-46FF-A60C-3CAA47CBAFFB}" type="pres">
      <dgm:prSet presAssocID="{829C851D-82B1-4543-9C42-D5A1C94D752A}" presName="sibTrans" presStyleLbl="sibTrans1D1" presStyleIdx="3" presStyleCnt="5"/>
      <dgm:spPr/>
      <dgm:t>
        <a:bodyPr/>
        <a:lstStyle/>
        <a:p>
          <a:endParaRPr lang="ru-RU"/>
        </a:p>
      </dgm:t>
    </dgm:pt>
    <dgm:pt modelId="{93D05A85-5EB6-4211-B5D9-115BDD2C8859}" type="pres">
      <dgm:prSet presAssocID="{8FA32354-8330-459C-9171-5DE33272D4C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636069-A77C-4718-B54D-9EDC66A023FC}" type="pres">
      <dgm:prSet presAssocID="{8FA32354-8330-459C-9171-5DE33272D4C2}" presName="spNode" presStyleCnt="0"/>
      <dgm:spPr/>
    </dgm:pt>
    <dgm:pt modelId="{2AC5F54E-5DFB-45DB-8936-67B3DAA4045F}" type="pres">
      <dgm:prSet presAssocID="{F3C4E3D4-F504-4FA1-BAED-5DE274EE7818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C59CDA15-D455-4526-B28E-FEBFBE7AFD02}" srcId="{7A9A4253-EBAE-489E-94BD-7CD046AC42EB}" destId="{9965C988-DA6B-4334-8B51-249560F0E6D0}" srcOrd="3" destOrd="0" parTransId="{A9A5BEB1-6B66-4D38-B050-FFAEDF6CE256}" sibTransId="{829C851D-82B1-4543-9C42-D5A1C94D752A}"/>
    <dgm:cxn modelId="{037D471C-D3DA-4D9A-88E0-AE942448704B}" type="presOf" srcId="{7A9A4253-EBAE-489E-94BD-7CD046AC42EB}" destId="{42C561F4-FC0A-4E81-B541-30C1399E4E64}" srcOrd="0" destOrd="0" presId="urn:microsoft.com/office/officeart/2005/8/layout/cycle6"/>
    <dgm:cxn modelId="{89CC3D69-3609-40A4-9EA1-4B3757921C18}" srcId="{7A9A4253-EBAE-489E-94BD-7CD046AC42EB}" destId="{99585B08-5A40-4005-A42C-0E6C8C0A6325}" srcOrd="2" destOrd="0" parTransId="{9365F8B4-A9F5-42CF-89E2-CE12A0A63FDE}" sibTransId="{39917778-6501-43F6-B703-CBB44314AF6C}"/>
    <dgm:cxn modelId="{A02181A7-4982-4A8C-9B7D-867BD49F20CB}" type="presOf" srcId="{39917778-6501-43F6-B703-CBB44314AF6C}" destId="{95C5F94B-2E80-43CA-9F94-49E9E4424432}" srcOrd="0" destOrd="0" presId="urn:microsoft.com/office/officeart/2005/8/layout/cycle6"/>
    <dgm:cxn modelId="{4F315FCC-B6A0-4E35-BDFB-6303242AA701}" type="presOf" srcId="{52761500-3914-4A71-8072-E03CF4B054A7}" destId="{8C8DB748-054D-43C9-AB23-7CC67047B222}" srcOrd="0" destOrd="0" presId="urn:microsoft.com/office/officeart/2005/8/layout/cycle6"/>
    <dgm:cxn modelId="{50351F66-A16F-4BA7-BEE1-353533DD1204}" type="presOf" srcId="{97B297DA-E4F0-407E-9EF3-24DEB1ADD2C0}" destId="{B773F6A1-0A6A-4934-85A7-7E985D6CAD39}" srcOrd="0" destOrd="0" presId="urn:microsoft.com/office/officeart/2005/8/layout/cycle6"/>
    <dgm:cxn modelId="{3EDECF3A-7BEB-45FD-88A7-66BE9877FD47}" type="presOf" srcId="{FEBA03C4-067B-41B8-AB8C-CB38C0CF5C21}" destId="{EDFCE9B9-BF27-44E4-B28A-709CBB2459AF}" srcOrd="0" destOrd="0" presId="urn:microsoft.com/office/officeart/2005/8/layout/cycle6"/>
    <dgm:cxn modelId="{D6701C2C-1852-45D1-9A4E-764F9064BC6F}" srcId="{7A9A4253-EBAE-489E-94BD-7CD046AC42EB}" destId="{8FA32354-8330-459C-9171-5DE33272D4C2}" srcOrd="4" destOrd="0" parTransId="{476F8B53-B84C-45CC-ABFD-38A225168EFA}" sibTransId="{F3C4E3D4-F504-4FA1-BAED-5DE274EE7818}"/>
    <dgm:cxn modelId="{210A80FC-5562-43D2-969E-FD13266B04E9}" type="presOf" srcId="{99585B08-5A40-4005-A42C-0E6C8C0A6325}" destId="{269F3CFF-B972-4F73-9BEE-C7055295B7A8}" srcOrd="0" destOrd="0" presId="urn:microsoft.com/office/officeart/2005/8/layout/cycle6"/>
    <dgm:cxn modelId="{5BE0F863-83F5-4D26-BB59-579620F87D4D}" srcId="{7A9A4253-EBAE-489E-94BD-7CD046AC42EB}" destId="{4C87D9DF-9786-4B59-82EA-DDEF64BAF966}" srcOrd="0" destOrd="0" parTransId="{2DB08B79-05E1-4E6B-A108-B89AF53D2C5E}" sibTransId="{FEBA03C4-067B-41B8-AB8C-CB38C0CF5C21}"/>
    <dgm:cxn modelId="{CBD55655-DEB7-4B58-9B1E-4609D33E935D}" srcId="{7A9A4253-EBAE-489E-94BD-7CD046AC42EB}" destId="{52761500-3914-4A71-8072-E03CF4B054A7}" srcOrd="1" destOrd="0" parTransId="{885E3B73-ACE6-4BCF-90EC-E794ECDB6757}" sibTransId="{97B297DA-E4F0-407E-9EF3-24DEB1ADD2C0}"/>
    <dgm:cxn modelId="{2EBAC64E-F952-4F81-B8B2-2C452C06B1AD}" type="presOf" srcId="{9965C988-DA6B-4334-8B51-249560F0E6D0}" destId="{DEEC9559-0C2C-4DDC-AA5F-242FCB533AE4}" srcOrd="0" destOrd="0" presId="urn:microsoft.com/office/officeart/2005/8/layout/cycle6"/>
    <dgm:cxn modelId="{8AD44CB2-E517-4B76-A63E-BAFB3B1C41DD}" type="presOf" srcId="{8FA32354-8330-459C-9171-5DE33272D4C2}" destId="{93D05A85-5EB6-4211-B5D9-115BDD2C8859}" srcOrd="0" destOrd="0" presId="urn:microsoft.com/office/officeart/2005/8/layout/cycle6"/>
    <dgm:cxn modelId="{B2CD5E91-175F-4B36-9762-5DCCA5023EA2}" type="presOf" srcId="{F3C4E3D4-F504-4FA1-BAED-5DE274EE7818}" destId="{2AC5F54E-5DFB-45DB-8936-67B3DAA4045F}" srcOrd="0" destOrd="0" presId="urn:microsoft.com/office/officeart/2005/8/layout/cycle6"/>
    <dgm:cxn modelId="{B70BC731-8CA3-4EE3-9ED7-C029F35241AE}" type="presOf" srcId="{4C87D9DF-9786-4B59-82EA-DDEF64BAF966}" destId="{E6EEAE5D-1E7B-4F04-B51A-26B0B4932A3A}" srcOrd="0" destOrd="0" presId="urn:microsoft.com/office/officeart/2005/8/layout/cycle6"/>
    <dgm:cxn modelId="{6C5659B3-E30B-4DA4-906C-1F4EC3E6549A}" type="presOf" srcId="{829C851D-82B1-4543-9C42-D5A1C94D752A}" destId="{DADE542A-1B8E-46FF-A60C-3CAA47CBAFFB}" srcOrd="0" destOrd="0" presId="urn:microsoft.com/office/officeart/2005/8/layout/cycle6"/>
    <dgm:cxn modelId="{D511BDBA-C271-46B6-96F0-0BE86872F113}" type="presParOf" srcId="{42C561F4-FC0A-4E81-B541-30C1399E4E64}" destId="{E6EEAE5D-1E7B-4F04-B51A-26B0B4932A3A}" srcOrd="0" destOrd="0" presId="urn:microsoft.com/office/officeart/2005/8/layout/cycle6"/>
    <dgm:cxn modelId="{ECBAE4DB-8A49-4045-87B0-F4FFFF3E7CDD}" type="presParOf" srcId="{42C561F4-FC0A-4E81-B541-30C1399E4E64}" destId="{450FF08E-80AA-4B40-B7F5-5774E273FF22}" srcOrd="1" destOrd="0" presId="urn:microsoft.com/office/officeart/2005/8/layout/cycle6"/>
    <dgm:cxn modelId="{B0C21059-BCED-4774-A343-0CC6F2FA8F64}" type="presParOf" srcId="{42C561F4-FC0A-4E81-B541-30C1399E4E64}" destId="{EDFCE9B9-BF27-44E4-B28A-709CBB2459AF}" srcOrd="2" destOrd="0" presId="urn:microsoft.com/office/officeart/2005/8/layout/cycle6"/>
    <dgm:cxn modelId="{F1331C5A-319D-43FD-9371-C04C5408C311}" type="presParOf" srcId="{42C561F4-FC0A-4E81-B541-30C1399E4E64}" destId="{8C8DB748-054D-43C9-AB23-7CC67047B222}" srcOrd="3" destOrd="0" presId="urn:microsoft.com/office/officeart/2005/8/layout/cycle6"/>
    <dgm:cxn modelId="{2A6D70BC-9C35-4867-B70E-47677FBE463C}" type="presParOf" srcId="{42C561F4-FC0A-4E81-B541-30C1399E4E64}" destId="{7C20F31F-A18A-43A5-AE0D-3828492BF58E}" srcOrd="4" destOrd="0" presId="urn:microsoft.com/office/officeart/2005/8/layout/cycle6"/>
    <dgm:cxn modelId="{5675F5B1-2CD6-43BE-84A3-A6C538DDDB42}" type="presParOf" srcId="{42C561F4-FC0A-4E81-B541-30C1399E4E64}" destId="{B773F6A1-0A6A-4934-85A7-7E985D6CAD39}" srcOrd="5" destOrd="0" presId="urn:microsoft.com/office/officeart/2005/8/layout/cycle6"/>
    <dgm:cxn modelId="{310B0E5C-B9F3-45E5-88CF-099B1350BE88}" type="presParOf" srcId="{42C561F4-FC0A-4E81-B541-30C1399E4E64}" destId="{269F3CFF-B972-4F73-9BEE-C7055295B7A8}" srcOrd="6" destOrd="0" presId="urn:microsoft.com/office/officeart/2005/8/layout/cycle6"/>
    <dgm:cxn modelId="{96DD55CF-FF26-4E1F-957F-1003EFC2022D}" type="presParOf" srcId="{42C561F4-FC0A-4E81-B541-30C1399E4E64}" destId="{6C5C6092-61EF-4AA6-8032-C6787EBB9A71}" srcOrd="7" destOrd="0" presId="urn:microsoft.com/office/officeart/2005/8/layout/cycle6"/>
    <dgm:cxn modelId="{729F7D61-68EE-48B0-AA77-97E320DCA39A}" type="presParOf" srcId="{42C561F4-FC0A-4E81-B541-30C1399E4E64}" destId="{95C5F94B-2E80-43CA-9F94-49E9E4424432}" srcOrd="8" destOrd="0" presId="urn:microsoft.com/office/officeart/2005/8/layout/cycle6"/>
    <dgm:cxn modelId="{F11A414B-29EC-45A0-B789-7DDC25E77254}" type="presParOf" srcId="{42C561F4-FC0A-4E81-B541-30C1399E4E64}" destId="{DEEC9559-0C2C-4DDC-AA5F-242FCB533AE4}" srcOrd="9" destOrd="0" presId="urn:microsoft.com/office/officeart/2005/8/layout/cycle6"/>
    <dgm:cxn modelId="{6E22F354-BB3E-4420-8FF5-2D67DB0813E1}" type="presParOf" srcId="{42C561F4-FC0A-4E81-B541-30C1399E4E64}" destId="{9BA218C0-A446-4103-8AD2-6A4E793DFA7C}" srcOrd="10" destOrd="0" presId="urn:microsoft.com/office/officeart/2005/8/layout/cycle6"/>
    <dgm:cxn modelId="{409A0819-2801-444C-9C98-3974E8F8B593}" type="presParOf" srcId="{42C561F4-FC0A-4E81-B541-30C1399E4E64}" destId="{DADE542A-1B8E-46FF-A60C-3CAA47CBAFFB}" srcOrd="11" destOrd="0" presId="urn:microsoft.com/office/officeart/2005/8/layout/cycle6"/>
    <dgm:cxn modelId="{1C0C3C22-EE20-47FF-9FDB-58E76097F31C}" type="presParOf" srcId="{42C561F4-FC0A-4E81-B541-30C1399E4E64}" destId="{93D05A85-5EB6-4211-B5D9-115BDD2C8859}" srcOrd="12" destOrd="0" presId="urn:microsoft.com/office/officeart/2005/8/layout/cycle6"/>
    <dgm:cxn modelId="{10C96DB3-F715-4CCD-9E97-F81E11EBA8A1}" type="presParOf" srcId="{42C561F4-FC0A-4E81-B541-30C1399E4E64}" destId="{45636069-A77C-4718-B54D-9EDC66A023FC}" srcOrd="13" destOrd="0" presId="urn:microsoft.com/office/officeart/2005/8/layout/cycle6"/>
    <dgm:cxn modelId="{E7D835BB-BBA7-42F5-8725-973F2E92809F}" type="presParOf" srcId="{42C561F4-FC0A-4E81-B541-30C1399E4E64}" destId="{2AC5F54E-5DFB-45DB-8936-67B3DAA4045F}" srcOrd="14" destOrd="0" presId="urn:microsoft.com/office/officeart/2005/8/layout/cycle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54D4857D-62A5-486B-9129-468003D7E020}" type="datetimeFigureOut">
              <a:rPr lang="ru-RU" smtClean="0"/>
              <a:pPr/>
              <a:t>28.01.2010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2EBE4566-6F3A-4CC1-BD6C-9C510D05F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2D2EF2CE-B28C-4ED4-8FD0-48BB3F48846A}" type="datetimeFigureOut">
              <a:rPr/>
              <a:pPr/>
              <a:t>6/30/2006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61807874-5299-41B2-A37A-6AA3547857F4}" type="slidenum">
              <a:rPr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1400"/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16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grpSp>
        <p:nvGrpSpPr>
          <p:cNvPr id="29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sp>
        <p:nvSpPr>
          <p:cNvPr id="24" name="Oval 28"/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Oval 28"/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5" name="Oval 28"/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4" name="Oval 28"/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28.01.2010</a:t>
            </a:fld>
            <a:endParaRPr kumimoji="0" lang="ru-RU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 eaLnBrk="1" latinLnBrk="0" hangingPunct="1">
              <a:lnSpc>
                <a:spcPct val="100000"/>
              </a:lnSpc>
              <a:defRPr kumimoji="0" lang="ru-RU" sz="72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Показать заголовок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28.01.2010</a:t>
            </a:fld>
            <a:endParaRPr kumimoji="0" lang="ru-RU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28.01.2010</a:t>
            </a:fld>
            <a:endParaRPr kumimoji="0"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 eaLnBrk="1" latinLnBrk="0" hangingPunct="1"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остой вопрос и от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 и ответ с поясн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 eaLnBrk="1" latinLnBrk="0" hangingPunct="1">
              <a:buFontTx/>
              <a:buNone/>
              <a:defRPr kumimoji="0" lang="ru-RU" i="1" baseline="0"/>
            </a:lvl1pPr>
            <a:extLst/>
          </a:lstStyle>
          <a:p>
            <a:pPr lvl="0"/>
            <a:r>
              <a:rPr kumimoji="0" lang="ru-RU"/>
              <a:t>Пояснение к ответу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8" name="Answer Base"/>
          <p:cNvSpPr txBox="1"/>
          <p:nvPr userDrawn="1"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 userDrawn="1"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indent="0" algn="ctr" latinLnBrk="0">
              <a:spcBef>
                <a:spcPct val="20000"/>
              </a:spcBef>
              <a:buNone/>
            </a:pP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ПРАВИЛЬНО 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или НЕПРАВИЛЬНО?</a:t>
            </a:r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не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9" name="Answer Base"/>
          <p:cNvSpPr txBox="1"/>
          <p:nvPr userDrawn="1"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 userDrawn="1"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algn="ctr"/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ПРАВИЛЬНО или </a:t>
            </a: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НЕПРАВИЛЬНО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?</a:t>
            </a:r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поставление элем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1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2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3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4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5</a:t>
            </a:r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5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3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1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2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4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Введите вопрос</a:t>
            </a: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100"/>
            </a:lvl1pPr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28.01.2010</a:t>
            </a:fld>
            <a:endParaRPr kumimoji="0" lang="ru-RU" sz="1050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 eaLnBrk="1" latinLnBrk="0" hangingPunct="1">
              <a:defRPr kumimoji="0" lang="ru-RU" sz="1200"/>
            </a:lvl1pPr>
            <a:extLst/>
          </a:lstStyle>
          <a:p>
            <a:endParaRPr kumimoji="0" lang="ru-RU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200"/>
            </a:lvl1pPr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 sz="1200"/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grpSp>
        <p:nvGrpSpPr>
          <p:cNvPr id="10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ru-RU" sz="36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 kumimoji="0" lang="ru-RU">
          <a:solidFill>
            <a:schemeClr val="tx2"/>
          </a:solidFill>
        </a:defRPr>
      </a:lvl2pPr>
      <a:lvl3pPr eaLnBrk="1" latinLnBrk="0" hangingPunct="1">
        <a:defRPr kumimoji="0" lang="ru-RU">
          <a:solidFill>
            <a:schemeClr val="tx2"/>
          </a:solidFill>
        </a:defRPr>
      </a:lvl3pPr>
      <a:lvl4pPr eaLnBrk="1" latinLnBrk="0" hangingPunct="1">
        <a:defRPr kumimoji="0" lang="ru-RU">
          <a:solidFill>
            <a:schemeClr val="tx2"/>
          </a:solidFill>
        </a:defRPr>
      </a:lvl4pPr>
      <a:lvl5pPr eaLnBrk="1" latinLnBrk="0" hangingPunct="1">
        <a:defRPr kumimoji="0" lang="ru-RU">
          <a:solidFill>
            <a:schemeClr val="tx2"/>
          </a:solidFill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2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27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4" name="Oval 28"/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12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10" name="Rectangle 24"/>
          <p:cNvSpPr>
            <a:spLocks noGrp="1"/>
          </p:cNvSpPr>
          <p:nvPr>
            <p:ph type="ctrTitle"/>
          </p:nvPr>
        </p:nvSpPr>
        <p:spPr>
          <a:xfrm>
            <a:off x="1142976" y="1142984"/>
            <a:ext cx="6509239" cy="3886200"/>
          </a:xfrm>
        </p:spPr>
        <p:txBody>
          <a:bodyPr>
            <a:normAutofit/>
          </a:bodyPr>
          <a:lstStyle>
            <a:extLst/>
          </a:lstStyle>
          <a:p>
            <a:r>
              <a:rPr lang="en-US" sz="8800" dirty="0" smtClean="0"/>
              <a:t>HEALTH</a:t>
            </a:r>
            <a:endParaRPr lang="ru-RU" sz="8800" dirty="0"/>
          </a:p>
        </p:txBody>
      </p:sp>
      <p:sp>
        <p:nvSpPr>
          <p:cNvPr id="18" name="Rectangle 25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extLst/>
          </a:lstStyle>
          <a:p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C:\Documents and Settings\Администратор\Рабочий стол\Мои рисунки\болезни\1251992683_1250107250_yekg-krasch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857760"/>
            <a:ext cx="2462555" cy="181451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7" name="Picture 3" descr="C:\Documents and Settings\Администратор\Рабочий стол\Мои рисунки\болезни\1734_11.09.2009 09_53_23_(2)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14290"/>
            <a:ext cx="2214546" cy="2214546"/>
          </a:xfrm>
          <a:prstGeom prst="cloud">
            <a:avLst/>
          </a:prstGeom>
          <a:noFill/>
          <a:effectLst>
            <a:softEdge rad="127000"/>
          </a:effectLst>
        </p:spPr>
      </p:pic>
      <p:pic>
        <p:nvPicPr>
          <p:cNvPr id="1028" name="Picture 4" descr="C:\Documents and Settings\Администратор\Рабочий стол\Мои рисунки\болезни\body_ho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643314"/>
            <a:ext cx="2106494" cy="273844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/>
          </p:cNvSpPr>
          <p:nvPr>
            <p:ph type="title"/>
          </p:nvPr>
        </p:nvSpPr>
        <p:spPr>
          <a:xfrm>
            <a:off x="214282" y="214290"/>
            <a:ext cx="5286412" cy="1143000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Environmental influence</a:t>
            </a:r>
            <a:endParaRPr lang="ru-RU" dirty="0"/>
          </a:p>
        </p:txBody>
      </p:sp>
      <p:sp>
        <p:nvSpPr>
          <p:cNvPr id="5" name="Rectangle 8"/>
          <p:cNvSpPr txBox="1">
            <a:spLocks/>
          </p:cNvSpPr>
          <p:nvPr/>
        </p:nvSpPr>
        <p:spPr>
          <a:xfrm>
            <a:off x="4071934" y="2714620"/>
            <a:ext cx="4357718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0" cap="none" spc="0" normalizeH="0" baseline="0" noProof="0" dirty="0">
              <a:ln w="0">
                <a:solidFill>
                  <a:srgbClr val="FFFFFF"/>
                </a:solidFill>
                <a:prstDash val="solid"/>
              </a:ln>
              <a:gradFill flip="none">
                <a:gsLst>
                  <a:gs pos="40000">
                    <a:srgbClr val="FA8D3D">
                      <a:shade val="80000"/>
                    </a:srgbClr>
                  </a:gs>
                  <a:gs pos="45000">
                    <a:srgbClr val="FA8D3D">
                      <a:shade val="100000"/>
                    </a:srgbClr>
                  </a:gs>
                </a:gsLst>
                <a:lin ang="16200000"/>
              </a:gradFill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pic>
        <p:nvPicPr>
          <p:cNvPr id="6146" name="Picture 2" descr="C:\Documents and Settings\Администратор\Рабочий стол\Мои рисунки\здоровье\1245666716_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9" y="2476500"/>
            <a:ext cx="5393559" cy="359570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Администратор\Рабочий стол\Мои рисунки\здоровье\1245666716_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2857500" cy="1905000"/>
          </a:xfrm>
          <a:prstGeom prst="rect">
            <a:avLst/>
          </a:prstGeom>
          <a:noFill/>
        </p:spPr>
      </p:pic>
      <p:pic>
        <p:nvPicPr>
          <p:cNvPr id="4" name="Picture 3" descr="C:\Documents and Settings\Администратор\Рабочий стол\Мои рисунки\здоровье\file.php_id=1687893000e3c17ccb948b9fab107251bff8232aa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714620"/>
            <a:ext cx="3886210" cy="3652736"/>
          </a:xfrm>
          <a:prstGeom prst="rect">
            <a:avLst/>
          </a:prstGeom>
          <a:noFill/>
        </p:spPr>
      </p:pic>
      <p:pic>
        <p:nvPicPr>
          <p:cNvPr id="5" name="Picture 2" descr="C:\Documents and Settings\Администратор\Рабочий стол\Мои рисунки\здоровье\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0"/>
            <a:ext cx="4274120" cy="2714644"/>
          </a:xfrm>
          <a:prstGeom prst="rect">
            <a:avLst/>
          </a:prstGeom>
          <a:noFill/>
        </p:spPr>
      </p:pic>
      <p:pic>
        <p:nvPicPr>
          <p:cNvPr id="6" name="Picture 3" descr="C:\Documents and Settings\Администратор\Рабочий стол\Мои рисунки\здоровье\1258689060_kur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357430"/>
            <a:ext cx="3552097" cy="2176467"/>
          </a:xfrm>
          <a:prstGeom prst="rect">
            <a:avLst/>
          </a:prstGeom>
          <a:noFill/>
        </p:spPr>
      </p:pic>
      <p:pic>
        <p:nvPicPr>
          <p:cNvPr id="7" name="Picture 2" descr="C:\Documents and Settings\Администратор\Рабочий стол\Мои рисунки\здоровье\0.86374500 125546528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4214818"/>
            <a:ext cx="3309944" cy="2462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Администратор\Рабочий стол\Мои рисунки\здоровье\053d4d4b9b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1180" y="4071942"/>
            <a:ext cx="3452820" cy="2589615"/>
          </a:xfrm>
          <a:prstGeom prst="rect">
            <a:avLst/>
          </a:prstGeom>
          <a:noFill/>
        </p:spPr>
      </p:pic>
      <p:pic>
        <p:nvPicPr>
          <p:cNvPr id="4" name="Picture 3" descr="C:\Documents and Settings\Администратор\Рабочий стол\Мои рисунки\здоровье\240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524243" cy="2643182"/>
          </a:xfrm>
          <a:prstGeom prst="rect">
            <a:avLst/>
          </a:prstGeom>
          <a:noFill/>
        </p:spPr>
      </p:pic>
      <p:pic>
        <p:nvPicPr>
          <p:cNvPr id="5" name="Picture 2" descr="C:\Documents and Settings\Администратор\Рабочий стол\Мои рисунки\здоровье\l336c347d010ef2313bae7882d41bea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0"/>
            <a:ext cx="3403590" cy="2566993"/>
          </a:xfrm>
          <a:prstGeom prst="rect">
            <a:avLst/>
          </a:prstGeom>
          <a:noFill/>
        </p:spPr>
      </p:pic>
      <p:pic>
        <p:nvPicPr>
          <p:cNvPr id="7" name="Picture 4" descr="C:\Documents and Settings\Администратор\Рабочий стол\Мои рисунки\здоровье\0916b9fdbbea99bd121e0847ab2f98a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857496"/>
            <a:ext cx="3651735" cy="2741610"/>
          </a:xfrm>
          <a:prstGeom prst="rect">
            <a:avLst/>
          </a:prstGeom>
          <a:noFill/>
        </p:spPr>
      </p:pic>
      <p:pic>
        <p:nvPicPr>
          <p:cNvPr id="8" name="Picture 2" descr="C:\Documents and Settings\Администратор\Рабочий стол\Мои рисунки\здоровье\92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2214554"/>
            <a:ext cx="3667134" cy="2552325"/>
          </a:xfrm>
          <a:prstGeom prst="rect">
            <a:avLst/>
          </a:prstGeom>
          <a:noFill/>
        </p:spPr>
      </p:pic>
      <p:pic>
        <p:nvPicPr>
          <p:cNvPr id="9" name="Picture 3" descr="C:\Documents and Settings\Администратор\Рабочий стол\Мои рисунки\здоровье\health-wellness-articles-apple-imag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214290"/>
            <a:ext cx="7929618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Good health habits</a:t>
            </a: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714348" y="1285860"/>
          <a:ext cx="785818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Bad health habits</a:t>
            </a: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714348" y="1285860"/>
          <a:ext cx="785818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4143404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Put the missing words into the following sentences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785926"/>
          </a:xfrm>
        </p:spPr>
        <p:txBody>
          <a:bodyPr>
            <a:normAutofit/>
          </a:bodyPr>
          <a:lstStyle/>
          <a:p>
            <a:r>
              <a:rPr lang="en-US" dirty="0" smtClean="0"/>
              <a:t> Many people today think about their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714488"/>
            <a:ext cx="6215074" cy="1785926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latin typeface="Trebuchet MS"/>
                <a:ea typeface="+mj-ea"/>
                <a:cs typeface="+mj-cs"/>
              </a:rPr>
              <a:t>My friend is very fat, because he eats </a:t>
            </a:r>
            <a:endParaRPr kumimoji="0" lang="ru-RU" sz="4800" b="1" i="0" u="none" strike="noStrike" kern="0" cap="none" spc="0" normalizeH="0" baseline="0" noProof="0" dirty="0">
              <a:ln w="0">
                <a:solidFill>
                  <a:srgbClr val="FFFFFF"/>
                </a:solidFill>
                <a:prstDash val="solid"/>
              </a:ln>
              <a:gradFill flip="none">
                <a:gsLst>
                  <a:gs pos="40000">
                    <a:srgbClr val="FA8D3D">
                      <a:shade val="80000"/>
                    </a:srgbClr>
                  </a:gs>
                  <a:gs pos="45000">
                    <a:srgbClr val="FA8D3D">
                      <a:shade val="100000"/>
                    </a:srgbClr>
                  </a:gs>
                </a:gsLst>
                <a:lin ang="16200000"/>
              </a:gradFill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72066" y="2786058"/>
            <a:ext cx="3714744" cy="785794"/>
          </a:xfrm>
          <a:prstGeom prst="rect">
            <a:avLst/>
          </a:prstGeom>
        </p:spPr>
        <p:txBody>
          <a:bodyPr vert="horz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rPr>
              <a:t>sweets</a:t>
            </a:r>
            <a:endParaRPr kumimoji="0" lang="ru-RU" sz="4800" b="1" i="0" u="none" strike="noStrike" kern="0" cap="none" spc="0" normalizeH="0" baseline="0" noProof="0" dirty="0">
              <a:ln w="0">
                <a:solidFill>
                  <a:srgbClr val="FFFFFF"/>
                </a:solidFill>
                <a:prstDash val="solid"/>
              </a:ln>
              <a:gradFill flip="none">
                <a:gsLst>
                  <a:gs pos="40000">
                    <a:srgbClr val="FA8D3D">
                      <a:shade val="80000"/>
                    </a:srgbClr>
                  </a:gs>
                  <a:gs pos="45000">
                    <a:srgbClr val="FA8D3D">
                      <a:shade val="100000"/>
                    </a:srgbClr>
                  </a:gs>
                </a:gsLst>
                <a:lin ang="16200000"/>
              </a:gradFill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4143380"/>
            <a:ext cx="8501122" cy="1643074"/>
          </a:xfrm>
          <a:prstGeom prst="rect">
            <a:avLst/>
          </a:prstGeom>
        </p:spPr>
        <p:txBody>
          <a:bodyPr vert="horz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rPr>
              <a:t>My brother gave up           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latin typeface="Trebuchet MS"/>
                <a:ea typeface="+mj-ea"/>
                <a:cs typeface="+mj-cs"/>
              </a:rPr>
              <a:t>- now he doesn’t cough and has white teeth.</a:t>
            </a:r>
            <a:r>
              <a:rPr kumimoji="0" lang="en-US" sz="48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rPr>
              <a:t> </a:t>
            </a:r>
            <a:endParaRPr kumimoji="0" lang="ru-RU" sz="4800" b="1" i="0" u="none" strike="noStrike" kern="0" cap="none" spc="0" normalizeH="0" baseline="0" noProof="0" dirty="0">
              <a:ln w="0">
                <a:solidFill>
                  <a:srgbClr val="FFFFFF"/>
                </a:solidFill>
                <a:prstDash val="solid"/>
              </a:ln>
              <a:gradFill flip="none">
                <a:gsLst>
                  <a:gs pos="40000">
                    <a:srgbClr val="FA8D3D">
                      <a:shade val="80000"/>
                    </a:srgbClr>
                  </a:gs>
                  <a:gs pos="45000">
                    <a:srgbClr val="FA8D3D">
                      <a:shade val="100000"/>
                    </a:srgbClr>
                  </a:gs>
                </a:gsLst>
                <a:lin ang="16200000"/>
              </a:gradFill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786314" y="4143380"/>
            <a:ext cx="3786214" cy="571504"/>
          </a:xfrm>
          <a:prstGeom prst="rect">
            <a:avLst/>
          </a:prstGeom>
        </p:spPr>
        <p:txBody>
          <a:bodyPr vert="horz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rPr>
              <a:t>smoking</a:t>
            </a:r>
            <a:endParaRPr kumimoji="0" lang="ru-RU" sz="4800" b="1" i="0" u="none" strike="noStrike" kern="0" cap="none" spc="0" normalizeH="0" baseline="0" noProof="0" dirty="0">
              <a:ln w="0">
                <a:solidFill>
                  <a:srgbClr val="FFFFFF"/>
                </a:solidFill>
                <a:prstDash val="solid"/>
              </a:ln>
              <a:gradFill flip="none">
                <a:gsLst>
                  <a:gs pos="40000">
                    <a:srgbClr val="FA8D3D">
                      <a:shade val="80000"/>
                    </a:srgbClr>
                  </a:gs>
                  <a:gs pos="45000">
                    <a:srgbClr val="FA8D3D">
                      <a:shade val="100000"/>
                    </a:srgbClr>
                  </a:gs>
                </a:gsLst>
                <a:lin ang="16200000"/>
              </a:gradFill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00430" y="928670"/>
            <a:ext cx="3714744" cy="785794"/>
          </a:xfrm>
          <a:prstGeom prst="rect">
            <a:avLst/>
          </a:prstGeom>
        </p:spPr>
        <p:txBody>
          <a:bodyPr vert="horz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rPr>
              <a:t>health.</a:t>
            </a:r>
            <a:endParaRPr kumimoji="0" lang="ru-RU" sz="4800" b="1" i="0" u="none" strike="noStrike" kern="0" cap="none" spc="0" normalizeH="0" baseline="0" noProof="0" dirty="0">
              <a:ln w="0">
                <a:solidFill>
                  <a:srgbClr val="FFFFFF"/>
                </a:solidFill>
                <a:prstDash val="solid"/>
              </a:ln>
              <a:gradFill flip="none">
                <a:gsLst>
                  <a:gs pos="40000">
                    <a:srgbClr val="FA8D3D">
                      <a:shade val="80000"/>
                    </a:srgbClr>
                  </a:gs>
                  <a:gs pos="45000">
                    <a:srgbClr val="FA8D3D">
                      <a:shade val="100000"/>
                    </a:srgbClr>
                  </a:gs>
                </a:gsLst>
                <a:lin ang="16200000"/>
              </a:gradFill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572264" cy="114298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Eating high- </a:t>
            </a:r>
            <a:r>
              <a:rPr lang="en-US" dirty="0" err="1" smtClean="0"/>
              <a:t>fibre</a:t>
            </a:r>
            <a:r>
              <a:rPr lang="en-US" dirty="0" smtClean="0"/>
              <a:t> food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4282" y="1857364"/>
            <a:ext cx="5429288" cy="1785926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rPr>
              <a:t>One of the ways to lose weight is </a:t>
            </a:r>
            <a:endParaRPr kumimoji="0" lang="ru-RU" sz="4800" b="1" i="0" u="none" strike="noStrike" kern="0" cap="none" spc="0" normalizeH="0" baseline="0" noProof="0" dirty="0">
              <a:ln w="0">
                <a:solidFill>
                  <a:srgbClr val="FFFFFF"/>
                </a:solidFill>
                <a:prstDash val="solid"/>
              </a:ln>
              <a:gradFill flip="none">
                <a:gsLst>
                  <a:gs pos="40000">
                    <a:srgbClr val="FA8D3D">
                      <a:shade val="80000"/>
                    </a:srgbClr>
                  </a:gs>
                  <a:gs pos="45000">
                    <a:srgbClr val="FA8D3D">
                      <a:shade val="100000"/>
                    </a:srgbClr>
                  </a:gs>
                </a:gsLst>
                <a:lin ang="16200000"/>
              </a:gradFill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72066" y="2714620"/>
            <a:ext cx="2871750" cy="857232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rPr>
              <a:t>dieting.</a:t>
            </a:r>
            <a:endParaRPr kumimoji="0" lang="ru-RU" sz="4800" b="1" i="0" u="none" strike="noStrike" kern="0" cap="none" spc="0" normalizeH="0" baseline="0" noProof="0" dirty="0">
              <a:ln w="0">
                <a:solidFill>
                  <a:srgbClr val="FFFFFF"/>
                </a:solidFill>
                <a:prstDash val="solid"/>
              </a:ln>
              <a:gradFill flip="none">
                <a:gsLst>
                  <a:gs pos="40000">
                    <a:srgbClr val="FA8D3D">
                      <a:shade val="80000"/>
                    </a:srgbClr>
                  </a:gs>
                  <a:gs pos="45000">
                    <a:srgbClr val="FA8D3D">
                      <a:shade val="100000"/>
                    </a:srgbClr>
                  </a:gs>
                </a:gsLst>
                <a:lin ang="16200000"/>
              </a:gradFill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4282" y="4572008"/>
            <a:ext cx="8715436" cy="1143008"/>
          </a:xfrm>
          <a:prstGeom prst="rect">
            <a:avLst/>
          </a:prstGeom>
        </p:spPr>
        <p:txBody>
          <a:bodyPr vert="horz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rPr>
              <a:t>can cause many</a:t>
            </a:r>
            <a:r>
              <a:rPr kumimoji="0" lang="en-US" sz="4800" b="1" i="0" u="none" strike="noStrike" kern="0" cap="none" spc="0" normalizeH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rPr>
              <a:t> diseases like cancer.</a:t>
            </a:r>
            <a:endParaRPr kumimoji="0" lang="en-US" sz="4800" b="1" i="0" u="none" strike="noStrike" kern="0" cap="none" spc="0" normalizeH="0" baseline="0" noProof="0" dirty="0" smtClean="0">
              <a:ln w="0">
                <a:solidFill>
                  <a:srgbClr val="FFFFFF"/>
                </a:solidFill>
                <a:prstDash val="solid"/>
              </a:ln>
              <a:gradFill flip="none">
                <a:gsLst>
                  <a:gs pos="40000">
                    <a:srgbClr val="FA8D3D">
                      <a:shade val="80000"/>
                    </a:srgbClr>
                  </a:gs>
                  <a:gs pos="45000">
                    <a:srgbClr val="FA8D3D">
                      <a:shade val="100000"/>
                    </a:srgbClr>
                  </a:gs>
                </a:gsLst>
                <a:lin ang="16200000"/>
              </a:gradFill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uLnTx/>
              <a:uFillTx/>
              <a:latin typeface="Trebuchet MS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rPr>
              <a:t>       </a:t>
            </a:r>
            <a:endParaRPr kumimoji="0" lang="ru-RU" sz="4800" b="1" i="0" u="none" strike="noStrike" kern="0" cap="none" spc="0" normalizeH="0" baseline="0" noProof="0" dirty="0">
              <a:ln w="0">
                <a:solidFill>
                  <a:srgbClr val="FFFFFF"/>
                </a:solidFill>
                <a:prstDash val="solid"/>
              </a:ln>
              <a:gradFill flip="none">
                <a:gsLst>
                  <a:gs pos="40000">
                    <a:srgbClr val="FA8D3D">
                      <a:shade val="80000"/>
                    </a:srgbClr>
                  </a:gs>
                  <a:gs pos="45000">
                    <a:srgbClr val="FA8D3D">
                      <a:shade val="100000"/>
                    </a:srgbClr>
                  </a:gs>
                </a:gsLst>
                <a:lin ang="16200000"/>
              </a:gradFill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4282" y="3714752"/>
            <a:ext cx="6500858" cy="785794"/>
          </a:xfrm>
          <a:prstGeom prst="rect">
            <a:avLst/>
          </a:prstGeom>
        </p:spPr>
        <p:txBody>
          <a:bodyPr vert="horz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rPr>
              <a:t>Environmental influence</a:t>
            </a:r>
            <a:endParaRPr kumimoji="0" lang="ru-RU" sz="4800" b="1" i="0" u="none" strike="noStrike" kern="0" cap="none" spc="0" normalizeH="0" baseline="0" noProof="0" dirty="0">
              <a:ln w="0">
                <a:solidFill>
                  <a:srgbClr val="FFFFFF"/>
                </a:solidFill>
                <a:prstDash val="solid"/>
              </a:ln>
              <a:gradFill flip="none">
                <a:gsLst>
                  <a:gs pos="40000">
                    <a:srgbClr val="FA8D3D">
                      <a:shade val="80000"/>
                    </a:srgbClr>
                  </a:gs>
                  <a:gs pos="45000">
                    <a:srgbClr val="FA8D3D">
                      <a:shade val="100000"/>
                    </a:srgbClr>
                  </a:gs>
                </a:gsLst>
                <a:lin ang="16200000"/>
              </a:gradFill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214546" y="857232"/>
            <a:ext cx="6657964" cy="1214446"/>
          </a:xfrm>
          <a:prstGeom prst="rect">
            <a:avLst/>
          </a:prstGeom>
        </p:spPr>
        <p:txBody>
          <a:bodyPr vert="horz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rPr>
              <a:t>is very important for healthy nutrition.</a:t>
            </a:r>
            <a:endParaRPr kumimoji="0" lang="ru-RU" sz="4800" b="1" i="0" u="none" strike="noStrike" kern="0" cap="none" spc="0" normalizeH="0" baseline="0" noProof="0" dirty="0">
              <a:ln w="0">
                <a:solidFill>
                  <a:srgbClr val="FFFFFF"/>
                </a:solidFill>
                <a:prstDash val="solid"/>
              </a:ln>
              <a:gradFill flip="none">
                <a:gsLst>
                  <a:gs pos="40000">
                    <a:srgbClr val="FA8D3D">
                      <a:shade val="80000"/>
                    </a:srgbClr>
                  </a:gs>
                  <a:gs pos="45000">
                    <a:srgbClr val="FA8D3D">
                      <a:shade val="100000"/>
                    </a:srgbClr>
                  </a:gs>
                </a:gsLst>
                <a:lin ang="16200000"/>
              </a:gradFill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5500702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important </a:t>
            </a:r>
            <a:r>
              <a:rPr smtClean="0"/>
              <a:t> - важно; </a:t>
            </a:r>
            <a:r>
              <a:rPr lang="en-US" dirty="0" smtClean="0"/>
              <a:t>nutrition</a:t>
            </a:r>
            <a:r>
              <a:rPr smtClean="0"/>
              <a:t> </a:t>
            </a:r>
            <a:r>
              <a:rPr lang="ru-RU" dirty="0" smtClean="0"/>
              <a:t>–</a:t>
            </a:r>
            <a:r>
              <a:rPr smtClean="0"/>
              <a:t> питание; </a:t>
            </a:r>
            <a:r>
              <a:rPr lang="en-US" dirty="0" smtClean="0"/>
              <a:t> way</a:t>
            </a:r>
            <a:r>
              <a:rPr smtClean="0"/>
              <a:t> </a:t>
            </a:r>
            <a:r>
              <a:rPr lang="ru-RU" dirty="0" smtClean="0"/>
              <a:t>–</a:t>
            </a:r>
            <a:r>
              <a:rPr smtClean="0"/>
              <a:t> способ; </a:t>
            </a:r>
            <a:r>
              <a:rPr lang="en-US" dirty="0" smtClean="0"/>
              <a:t> lose weight</a:t>
            </a:r>
            <a:r>
              <a:rPr smtClean="0"/>
              <a:t> </a:t>
            </a:r>
            <a:r>
              <a:rPr lang="ru-RU" dirty="0" smtClean="0"/>
              <a:t>–</a:t>
            </a:r>
            <a:r>
              <a:rPr smtClean="0"/>
              <a:t> терять вес;</a:t>
            </a:r>
            <a:r>
              <a:rPr lang="en-US" dirty="0" smtClean="0"/>
              <a:t> cause disease</a:t>
            </a:r>
            <a:r>
              <a:rPr smtClean="0"/>
              <a:t> </a:t>
            </a:r>
            <a:r>
              <a:rPr lang="ru-RU" dirty="0" smtClean="0"/>
              <a:t>–</a:t>
            </a:r>
            <a:r>
              <a:rPr smtClean="0"/>
              <a:t> вызывать болезнь; </a:t>
            </a:r>
            <a:r>
              <a:rPr lang="en-US" dirty="0" smtClean="0"/>
              <a:t> cancer</a:t>
            </a:r>
            <a:r>
              <a:rPr smtClean="0"/>
              <a:t> </a:t>
            </a:r>
            <a:r>
              <a:rPr lang="ru-RU" dirty="0" smtClean="0"/>
              <a:t>–</a:t>
            </a:r>
            <a:r>
              <a:rPr smtClean="0"/>
              <a:t> рак.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dirty="0" smtClean="0"/>
              <a:t>Match the word with its description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3"/>
          </p:nvPr>
        </p:nvSpPr>
        <p:spPr>
          <a:xfrm>
            <a:off x="914400" y="2057400"/>
            <a:ext cx="2943220" cy="457200"/>
          </a:xfrm>
        </p:spPr>
        <p:txBody>
          <a:bodyPr/>
          <a:lstStyle>
            <a:extLst/>
          </a:lstStyle>
          <a:p>
            <a:r>
              <a:rPr lang="en-US" dirty="0" smtClean="0"/>
              <a:t>dieting</a:t>
            </a:r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body" sz="quarter" idx="14"/>
          </p:nvPr>
        </p:nvSpPr>
        <p:spPr>
          <a:xfrm>
            <a:off x="914400" y="2971800"/>
            <a:ext cx="2943220" cy="457200"/>
          </a:xfrm>
        </p:spPr>
        <p:txBody>
          <a:bodyPr/>
          <a:lstStyle>
            <a:extLst/>
          </a:lstStyle>
          <a:p>
            <a:r>
              <a:rPr lang="en-US" dirty="0" smtClean="0"/>
              <a:t>low-fat food</a:t>
            </a:r>
            <a:endParaRPr lang="ru-RU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physical inactivity</a:t>
            </a:r>
            <a:endParaRPr lang="ru-RU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/>
          </a:bodyPr>
          <a:lstStyle>
            <a:extLst/>
          </a:lstStyle>
          <a:p>
            <a:r>
              <a:rPr lang="en-US" dirty="0" smtClean="0"/>
              <a:t>environmental influence</a:t>
            </a:r>
            <a:endParaRPr lang="ru-RU" dirty="0"/>
          </a:p>
        </p:txBody>
      </p:sp>
      <p:sp>
        <p:nvSpPr>
          <p:cNvPr id="7" name="Rectangle 7"/>
          <p:cNvSpPr>
            <a:spLocks noGrp="1"/>
          </p:cNvSpPr>
          <p:nvPr>
            <p:ph type="body" sz="quarter" idx="17"/>
          </p:nvPr>
        </p:nvSpPr>
        <p:spPr/>
        <p:txBody>
          <a:bodyPr/>
          <a:lstStyle>
            <a:extLst/>
          </a:lstStyle>
          <a:p>
            <a:r>
              <a:rPr lang="en-US" dirty="0" err="1" smtClean="0"/>
              <a:t>wholemeal</a:t>
            </a:r>
            <a:r>
              <a:rPr lang="en-US" dirty="0" smtClean="0"/>
              <a:t>  bread</a:t>
            </a:r>
            <a:endParaRPr lang="ru-RU" dirty="0"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8"/>
          </p:nvPr>
        </p:nvSpPr>
        <p:spPr>
          <a:xfrm>
            <a:off x="4800600" y="1928802"/>
            <a:ext cx="3486176" cy="714380"/>
          </a:xfrm>
        </p:spPr>
        <p:txBody>
          <a:bodyPr>
            <a:normAutofit fontScale="92500" lnSpcReduction="10000"/>
          </a:bodyPr>
          <a:lstStyle>
            <a:extLst/>
          </a:lstStyle>
          <a:p>
            <a:r>
              <a:rPr lang="en-US" dirty="0" smtClean="0"/>
              <a:t>the product made from flour that contains all the grain</a:t>
            </a:r>
            <a:endParaRPr lang="ru-RU" dirty="0"/>
          </a:p>
        </p:txBody>
      </p:sp>
      <p:sp>
        <p:nvSpPr>
          <p:cNvPr id="9" name="Rectangle 9"/>
          <p:cNvSpPr>
            <a:spLocks noGrp="1"/>
          </p:cNvSpPr>
          <p:nvPr>
            <p:ph type="body" sz="quarter" idx="19"/>
          </p:nvPr>
        </p:nvSpPr>
        <p:spPr>
          <a:xfrm>
            <a:off x="4786314" y="2786058"/>
            <a:ext cx="3500462" cy="671514"/>
          </a:xfrm>
        </p:spPr>
        <p:txBody>
          <a:bodyPr>
            <a:normAutofit fontScale="92500" lnSpcReduction="20000"/>
          </a:bodyPr>
          <a:lstStyle>
            <a:extLst/>
          </a:lstStyle>
          <a:p>
            <a:r>
              <a:rPr lang="en-US" dirty="0" smtClean="0"/>
              <a:t>lack of movement, passive way of life, doing nothing</a:t>
            </a:r>
            <a:endParaRPr lang="ru-RU" dirty="0"/>
          </a:p>
        </p:txBody>
      </p:sp>
      <p:sp>
        <p:nvSpPr>
          <p:cNvPr id="10" name="Rectangle 10"/>
          <p:cNvSpPr>
            <a:spLocks noGrp="1"/>
          </p:cNvSpPr>
          <p:nvPr>
            <p:ph type="body" sz="quarter" idx="20"/>
          </p:nvPr>
        </p:nvSpPr>
        <p:spPr>
          <a:xfrm>
            <a:off x="4800600" y="3643314"/>
            <a:ext cx="3414738" cy="785818"/>
          </a:xfrm>
        </p:spPr>
        <p:txBody>
          <a:bodyPr>
            <a:normAutofit/>
          </a:bodyPr>
          <a:lstStyle>
            <a:extLst/>
          </a:lstStyle>
          <a:p>
            <a:r>
              <a:rPr lang="en-US" dirty="0" smtClean="0"/>
              <a:t>eating only certain food or a small amount of food</a:t>
            </a:r>
            <a:endParaRPr lang="ru-RU" dirty="0"/>
          </a:p>
        </p:txBody>
      </p:sp>
      <p:sp>
        <p:nvSpPr>
          <p:cNvPr id="11" name="Rectangle 11"/>
          <p:cNvSpPr>
            <a:spLocks noGrp="1"/>
          </p:cNvSpPr>
          <p:nvPr>
            <p:ph type="body" sz="quarter" idx="21"/>
          </p:nvPr>
        </p:nvSpPr>
        <p:spPr>
          <a:xfrm>
            <a:off x="4800600" y="4572008"/>
            <a:ext cx="3486176" cy="785818"/>
          </a:xfrm>
        </p:spPr>
        <p:txBody>
          <a:bodyPr>
            <a:normAutofit fontScale="85000" lnSpcReduction="10000"/>
          </a:bodyPr>
          <a:lstStyle>
            <a:extLst/>
          </a:lstStyle>
          <a:p>
            <a:r>
              <a:rPr lang="en-US" dirty="0" smtClean="0"/>
              <a:t>the products containing less fat in comparison with the other</a:t>
            </a:r>
            <a:endParaRPr lang="ru-RU" dirty="0"/>
          </a:p>
        </p:txBody>
      </p:sp>
      <p:sp>
        <p:nvSpPr>
          <p:cNvPr id="12" name="Rectangle 12"/>
          <p:cNvSpPr>
            <a:spLocks noGrp="1"/>
          </p:cNvSpPr>
          <p:nvPr>
            <p:ph type="body" sz="quarter" idx="22"/>
          </p:nvPr>
        </p:nvSpPr>
        <p:spPr>
          <a:xfrm>
            <a:off x="4800600" y="5500702"/>
            <a:ext cx="3414738" cy="785818"/>
          </a:xfrm>
        </p:spPr>
        <p:txBody>
          <a:bodyPr>
            <a:normAutofit/>
          </a:bodyPr>
          <a:lstStyle>
            <a:extLst/>
          </a:lstStyle>
          <a:p>
            <a:r>
              <a:rPr lang="en-US" dirty="0" smtClean="0"/>
              <a:t>the effect caused by the surrounding conditions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5725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Health is the greatest wealth.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14282" y="2143116"/>
            <a:ext cx="8572560" cy="1143000"/>
          </a:xfrm>
          <a:prstGeom prst="rect">
            <a:avLst/>
          </a:prstGeom>
        </p:spPr>
        <p:txBody>
          <a:bodyPr vert="horz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latin typeface="Trebuchet MS"/>
                <a:ea typeface="+mj-ea"/>
                <a:cs typeface="+mj-cs"/>
              </a:rPr>
              <a:t>An apple a day keeps the doctor away</a:t>
            </a:r>
            <a:r>
              <a:rPr kumimoji="0" lang="en-US" sz="4800" b="1" i="0" u="none" strike="noStrike" kern="0" cap="none" spc="0" normalizeH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rPr>
              <a:t>.</a:t>
            </a:r>
            <a:endParaRPr kumimoji="0" lang="ru-RU" sz="4800" b="1" i="0" u="none" strike="noStrike" kern="0" cap="none" spc="0" normalizeH="0" baseline="0" noProof="0" dirty="0">
              <a:ln w="0">
                <a:solidFill>
                  <a:srgbClr val="FFFFFF"/>
                </a:solidFill>
                <a:prstDash val="solid"/>
              </a:ln>
              <a:gradFill flip="none">
                <a:gsLst>
                  <a:gs pos="40000">
                    <a:srgbClr val="FA8D3D">
                      <a:shade val="80000"/>
                    </a:srgbClr>
                  </a:gs>
                  <a:gs pos="45000">
                    <a:srgbClr val="FA8D3D">
                      <a:shade val="100000"/>
                    </a:srgbClr>
                  </a:gs>
                </a:gsLst>
                <a:lin ang="16200000"/>
              </a:gradFill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20" y="3929066"/>
            <a:ext cx="8572560" cy="1143000"/>
          </a:xfrm>
          <a:prstGeom prst="rect">
            <a:avLst/>
          </a:prstGeom>
        </p:spPr>
        <p:txBody>
          <a:bodyPr vert="horz" rtlCol="0" anchor="ctr">
            <a:normAutofit fontScale="7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800" i="1" dirty="0" smtClean="0"/>
              <a:t>Early to bed and early to rise, makes a man healthy, wealthy and wise.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0" cap="none" spc="0" normalizeH="0" baseline="0" noProof="0" dirty="0">
              <a:ln w="0">
                <a:solidFill>
                  <a:srgbClr val="FFFFFF"/>
                </a:solidFill>
                <a:prstDash val="solid"/>
              </a:ln>
              <a:gradFill flip="none">
                <a:gsLst>
                  <a:gs pos="40000">
                    <a:srgbClr val="FA8D3D">
                      <a:shade val="80000"/>
                    </a:srgbClr>
                  </a:gs>
                  <a:gs pos="45000">
                    <a:srgbClr val="FA8D3D">
                      <a:shade val="100000"/>
                    </a:srgbClr>
                  </a:gs>
                </a:gsLst>
                <a:lin ang="16200000"/>
              </a:gradFill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29600" cy="16811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True or False?</a:t>
            </a:r>
            <a:endParaRPr lang="ru-RU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42844" y="1928802"/>
            <a:ext cx="792961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Helen is going to be a supermodel.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She tries to eat only low-fat food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Helen thinks that smoking doesn’t affect other people’s life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43636" y="1500174"/>
            <a:ext cx="2286016" cy="785818"/>
          </a:xfrm>
          <a:prstGeom prst="rect">
            <a:avLst/>
          </a:prstGeom>
        </p:spPr>
        <p:txBody>
          <a:bodyPr vert="horz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latin typeface="Trebuchet MS"/>
                <a:ea typeface="+mj-ea"/>
                <a:cs typeface="+mj-cs"/>
              </a:rPr>
              <a:t>FALSE</a:t>
            </a:r>
            <a:r>
              <a:rPr kumimoji="0" lang="en-US" sz="48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rPr>
              <a:t> </a:t>
            </a:r>
            <a:endParaRPr kumimoji="0" lang="ru-RU" sz="4800" b="1" i="0" u="none" strike="noStrike" kern="0" cap="none" spc="0" normalizeH="0" baseline="0" noProof="0" dirty="0">
              <a:ln w="0">
                <a:solidFill>
                  <a:srgbClr val="FFFFFF"/>
                </a:solidFill>
                <a:prstDash val="solid"/>
              </a:ln>
              <a:gradFill flip="none">
                <a:gsLst>
                  <a:gs pos="40000">
                    <a:srgbClr val="FA8D3D">
                      <a:shade val="80000"/>
                    </a:srgbClr>
                  </a:gs>
                  <a:gs pos="45000">
                    <a:srgbClr val="FA8D3D">
                      <a:shade val="100000"/>
                    </a:srgbClr>
                  </a:gs>
                </a:gsLst>
                <a:lin ang="16200000"/>
              </a:gradFill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715140" y="3500438"/>
            <a:ext cx="2286016" cy="785818"/>
          </a:xfrm>
          <a:prstGeom prst="rect">
            <a:avLst/>
          </a:prstGeom>
        </p:spPr>
        <p:txBody>
          <a:bodyPr vert="horz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rPr>
              <a:t>TRUE </a:t>
            </a:r>
            <a:endParaRPr kumimoji="0" lang="ru-RU" sz="4800" b="1" i="0" u="none" strike="noStrike" kern="0" cap="none" spc="0" normalizeH="0" baseline="0" noProof="0" dirty="0">
              <a:ln w="0">
                <a:solidFill>
                  <a:srgbClr val="FFFFFF"/>
                </a:solidFill>
                <a:prstDash val="solid"/>
              </a:ln>
              <a:gradFill flip="none">
                <a:gsLst>
                  <a:gs pos="40000">
                    <a:srgbClr val="FA8D3D">
                      <a:shade val="80000"/>
                    </a:srgbClr>
                  </a:gs>
                  <a:gs pos="45000">
                    <a:srgbClr val="FA8D3D">
                      <a:shade val="100000"/>
                    </a:srgbClr>
                  </a:gs>
                </a:gsLst>
                <a:lin ang="16200000"/>
              </a:gradFill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215074" y="5357826"/>
            <a:ext cx="2286016" cy="785818"/>
          </a:xfrm>
          <a:prstGeom prst="rect">
            <a:avLst/>
          </a:prstGeom>
        </p:spPr>
        <p:txBody>
          <a:bodyPr vert="horz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latin typeface="Trebuchet MS"/>
                <a:ea typeface="+mj-ea"/>
                <a:cs typeface="+mj-cs"/>
              </a:rPr>
              <a:t>FALSE</a:t>
            </a:r>
            <a:r>
              <a:rPr kumimoji="0" lang="en-US" sz="48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rPr>
              <a:t> </a:t>
            </a:r>
            <a:endParaRPr kumimoji="0" lang="ru-RU" sz="4800" b="1" i="0" u="none" strike="noStrike" kern="0" cap="none" spc="0" normalizeH="0" baseline="0" noProof="0" dirty="0">
              <a:ln w="0">
                <a:solidFill>
                  <a:srgbClr val="FFFFFF"/>
                </a:solidFill>
                <a:prstDash val="solid"/>
              </a:ln>
              <a:gradFill flip="none">
                <a:gsLst>
                  <a:gs pos="40000">
                    <a:srgbClr val="FA8D3D">
                      <a:shade val="80000"/>
                    </a:srgbClr>
                  </a:gs>
                  <a:gs pos="45000">
                    <a:srgbClr val="FA8D3D">
                      <a:shade val="100000"/>
                    </a:srgbClr>
                  </a:gs>
                </a:gsLst>
                <a:lin ang="16200000"/>
              </a:gradFill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41" grpId="0"/>
      <p:bldP spid="4" grpId="1"/>
      <p:bldP spid="5" grpId="0"/>
      <p:bldP spid="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214282" y="714356"/>
            <a:ext cx="8520281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Bob wants to be the odd-one out among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600" dirty="0" smtClean="0">
                <a:latin typeface="Arial" pitchFamily="34" charset="0"/>
                <a:ea typeface="Times New Roman" pitchFamily="18" charset="0"/>
              </a:rPr>
              <a:t>his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friends.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On his opinion dieting is very dangerous.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He has some problems with his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skin and hair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43636" y="1500174"/>
            <a:ext cx="2286016" cy="785818"/>
          </a:xfrm>
          <a:prstGeom prst="rect">
            <a:avLst/>
          </a:prstGeom>
        </p:spPr>
        <p:txBody>
          <a:bodyPr vert="horz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latin typeface="Trebuchet MS"/>
                <a:ea typeface="+mj-ea"/>
                <a:cs typeface="+mj-cs"/>
              </a:rPr>
              <a:t>FALSE</a:t>
            </a:r>
            <a:r>
              <a:rPr kumimoji="0" lang="en-US" sz="48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rPr>
              <a:t> </a:t>
            </a:r>
            <a:endParaRPr kumimoji="0" lang="ru-RU" sz="4800" b="1" i="0" u="none" strike="noStrike" kern="0" cap="none" spc="0" normalizeH="0" baseline="0" noProof="0" dirty="0">
              <a:ln w="0">
                <a:solidFill>
                  <a:srgbClr val="FFFFFF"/>
                </a:solidFill>
                <a:prstDash val="solid"/>
              </a:ln>
              <a:gradFill flip="none">
                <a:gsLst>
                  <a:gs pos="40000">
                    <a:srgbClr val="FA8D3D">
                      <a:shade val="80000"/>
                    </a:srgbClr>
                  </a:gs>
                  <a:gs pos="45000">
                    <a:srgbClr val="FA8D3D">
                      <a:shade val="100000"/>
                    </a:srgbClr>
                  </a:gs>
                </a:gsLst>
                <a:lin ang="16200000"/>
              </a:gradFill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857752" y="3643314"/>
            <a:ext cx="2286016" cy="785818"/>
          </a:xfrm>
          <a:prstGeom prst="rect">
            <a:avLst/>
          </a:prstGeom>
        </p:spPr>
        <p:txBody>
          <a:bodyPr vert="horz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rPr>
              <a:t>TRUE </a:t>
            </a:r>
            <a:endParaRPr kumimoji="0" lang="ru-RU" sz="4800" b="1" i="0" u="none" strike="noStrike" kern="0" cap="none" spc="0" normalizeH="0" baseline="0" noProof="0" dirty="0">
              <a:ln w="0">
                <a:solidFill>
                  <a:srgbClr val="FFFFFF"/>
                </a:solidFill>
                <a:prstDash val="solid"/>
              </a:ln>
              <a:gradFill flip="none">
                <a:gsLst>
                  <a:gs pos="40000">
                    <a:srgbClr val="FA8D3D">
                      <a:shade val="80000"/>
                    </a:srgbClr>
                  </a:gs>
                  <a:gs pos="45000">
                    <a:srgbClr val="FA8D3D">
                      <a:shade val="100000"/>
                    </a:srgbClr>
                  </a:gs>
                </a:gsLst>
                <a:lin ang="16200000"/>
              </a:gradFill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857620" y="5643578"/>
            <a:ext cx="2286016" cy="785818"/>
          </a:xfrm>
          <a:prstGeom prst="rect">
            <a:avLst/>
          </a:prstGeom>
        </p:spPr>
        <p:txBody>
          <a:bodyPr vert="horz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rPr>
              <a:t>TRUE </a:t>
            </a:r>
            <a:endParaRPr kumimoji="0" lang="ru-RU" sz="4800" b="1" i="0" u="none" strike="noStrike" kern="0" cap="none" spc="0" normalizeH="0" baseline="0" noProof="0" dirty="0">
              <a:ln w="0">
                <a:solidFill>
                  <a:srgbClr val="FFFFFF"/>
                </a:solidFill>
                <a:prstDash val="solid"/>
              </a:ln>
              <a:gradFill flip="none">
                <a:gsLst>
                  <a:gs pos="40000">
                    <a:srgbClr val="FA8D3D">
                      <a:shade val="80000"/>
                    </a:srgbClr>
                  </a:gs>
                  <a:gs pos="45000">
                    <a:srgbClr val="FA8D3D">
                      <a:shade val="100000"/>
                    </a:srgbClr>
                  </a:gs>
                </a:gsLst>
                <a:lin ang="16200000"/>
              </a:gradFill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7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285720" y="285728"/>
            <a:ext cx="787908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Kate believes that it is very important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how the person looks.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3600" dirty="0" smtClean="0"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Her friend Willie likes sweets 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is pleasantly fat.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She wants to have only well fit people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as friends.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57818" y="1000108"/>
            <a:ext cx="2286016" cy="785818"/>
          </a:xfrm>
          <a:prstGeom prst="rect">
            <a:avLst/>
          </a:prstGeom>
        </p:spPr>
        <p:txBody>
          <a:bodyPr vert="horz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latin typeface="Trebuchet MS"/>
                <a:ea typeface="+mj-ea"/>
                <a:cs typeface="+mj-cs"/>
              </a:rPr>
              <a:t>FALSE</a:t>
            </a:r>
            <a:r>
              <a:rPr kumimoji="0" lang="en-US" sz="48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rPr>
              <a:t> </a:t>
            </a:r>
            <a:endParaRPr kumimoji="0" lang="ru-RU" sz="4800" b="1" i="0" u="none" strike="noStrike" kern="0" cap="none" spc="0" normalizeH="0" baseline="0" noProof="0" dirty="0">
              <a:ln w="0">
                <a:solidFill>
                  <a:srgbClr val="FFFFFF"/>
                </a:solidFill>
                <a:prstDash val="solid"/>
              </a:ln>
              <a:gradFill flip="none">
                <a:gsLst>
                  <a:gs pos="40000">
                    <a:srgbClr val="FA8D3D">
                      <a:shade val="80000"/>
                    </a:srgbClr>
                  </a:gs>
                  <a:gs pos="45000">
                    <a:srgbClr val="FA8D3D">
                      <a:shade val="100000"/>
                    </a:srgbClr>
                  </a:gs>
                </a:gsLst>
                <a:lin ang="16200000"/>
              </a:gradFill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00562" y="3429000"/>
            <a:ext cx="2286016" cy="785818"/>
          </a:xfrm>
          <a:prstGeom prst="rect">
            <a:avLst/>
          </a:prstGeom>
        </p:spPr>
        <p:txBody>
          <a:bodyPr vert="horz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latin typeface="Trebuchet MS"/>
                <a:ea typeface="+mj-ea"/>
                <a:cs typeface="+mj-cs"/>
              </a:rPr>
              <a:t>FALSE</a:t>
            </a:r>
            <a:r>
              <a:rPr kumimoji="0" lang="en-US" sz="48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rPr>
              <a:t> </a:t>
            </a:r>
            <a:endParaRPr kumimoji="0" lang="ru-RU" sz="4800" b="1" i="0" u="none" strike="noStrike" kern="0" cap="none" spc="0" normalizeH="0" baseline="0" noProof="0" dirty="0">
              <a:ln w="0">
                <a:solidFill>
                  <a:srgbClr val="FFFFFF"/>
                </a:solidFill>
                <a:prstDash val="solid"/>
              </a:ln>
              <a:gradFill flip="none">
                <a:gsLst>
                  <a:gs pos="40000">
                    <a:srgbClr val="FA8D3D">
                      <a:shade val="80000"/>
                    </a:srgbClr>
                  </a:gs>
                  <a:gs pos="45000">
                    <a:srgbClr val="FA8D3D">
                      <a:shade val="100000"/>
                    </a:srgbClr>
                  </a:gs>
                </a:gsLst>
                <a:lin ang="16200000"/>
              </a:gradFill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357554" y="5572140"/>
            <a:ext cx="2286016" cy="785818"/>
          </a:xfrm>
          <a:prstGeom prst="rect">
            <a:avLst/>
          </a:prstGeom>
        </p:spPr>
        <p:txBody>
          <a:bodyPr vert="horz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latin typeface="Trebuchet MS"/>
                <a:ea typeface="+mj-ea"/>
                <a:cs typeface="+mj-cs"/>
              </a:rPr>
              <a:t>FALSE</a:t>
            </a:r>
            <a:r>
              <a:rPr kumimoji="0" lang="en-US" sz="48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rPr>
              <a:t> </a:t>
            </a:r>
            <a:endParaRPr kumimoji="0" lang="ru-RU" sz="4800" b="1" i="0" u="none" strike="noStrike" kern="0" cap="none" spc="0" normalizeH="0" baseline="0" noProof="0" dirty="0">
              <a:ln w="0">
                <a:solidFill>
                  <a:srgbClr val="FFFFFF"/>
                </a:solidFill>
                <a:prstDash val="solid"/>
              </a:ln>
              <a:gradFill flip="none">
                <a:gsLst>
                  <a:gs pos="40000">
                    <a:srgbClr val="FA8D3D">
                      <a:shade val="80000"/>
                    </a:srgbClr>
                  </a:gs>
                  <a:gs pos="45000">
                    <a:srgbClr val="FA8D3D">
                      <a:shade val="100000"/>
                    </a:srgbClr>
                  </a:gs>
                </a:gsLst>
                <a:lin ang="16200000"/>
              </a:gradFill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1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357298"/>
            <a:ext cx="8229600" cy="250033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Read the text, find the main idea and answer the questions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857224" y="428604"/>
            <a:ext cx="6643734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What are the 3 main rules for a healthy person?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What do the exercises do to our body?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What is the proper food?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Do you feel healthy?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Do you keep all these rules?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643074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Homework</a:t>
            </a:r>
            <a:endParaRPr lang="ru-RU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1214414" y="2786058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00166" y="2143116"/>
            <a:ext cx="6786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 write an essay about health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THANK YOU FOR THE LESSON! </a:t>
            </a:r>
            <a:br>
              <a:rPr lang="en-US" dirty="0" smtClean="0"/>
            </a:br>
            <a:r>
              <a:rPr lang="en-US" dirty="0" smtClean="0"/>
              <a:t>GOODBYE!!!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extLst/>
          </a:lstStyle>
          <a:p>
            <a:pPr marL="0" indent="0">
              <a:buNone/>
            </a:pPr>
            <a:endParaRPr lang="ru-RU" sz="2800"/>
          </a:p>
        </p:txBody>
      </p:sp>
      <p:sp>
        <p:nvSpPr>
          <p:cNvPr id="28" name="Rectangle 6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Aims of the lesson</a:t>
            </a:r>
            <a:r>
              <a:rPr smtClean="0"/>
              <a:t>:</a:t>
            </a:r>
            <a:endParaRPr lang="ru-RU" dirty="0"/>
          </a:p>
        </p:txBody>
      </p:sp>
      <p:sp>
        <p:nvSpPr>
          <p:cNvPr id="17" name="Rectangle 8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to learn some new words and expressions about health;</a:t>
            </a:r>
            <a:endParaRPr smtClean="0"/>
          </a:p>
          <a:p>
            <a:r>
              <a:rPr lang="en-US" dirty="0" smtClean="0"/>
              <a:t>to discuss the aspects of the topic;</a:t>
            </a:r>
            <a:endParaRPr lang="ru-RU" dirty="0"/>
          </a:p>
          <a:p>
            <a:r>
              <a:rPr lang="en-US" smtClean="0"/>
              <a:t>to do different exercises.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4" dur="2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8" dur="2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 smtClean="0"/>
              <a:t>What good and bad habits can people have?</a:t>
            </a:r>
            <a:endParaRPr sz="2400" smtClean="0"/>
          </a:p>
          <a:p>
            <a:pPr lvl="0"/>
            <a:r>
              <a:rPr lang="en-US" sz="2400" dirty="0" smtClean="0"/>
              <a:t>What sports are you in for?</a:t>
            </a:r>
            <a:endParaRPr sz="2400" smtClean="0"/>
          </a:p>
          <a:p>
            <a:pPr lvl="0"/>
            <a:r>
              <a:rPr lang="en-US" sz="2400" dirty="0" smtClean="0"/>
              <a:t>Are you dieting at the moment? </a:t>
            </a:r>
            <a:endParaRPr sz="2400" smtClean="0"/>
          </a:p>
          <a:p>
            <a:r>
              <a:rPr lang="en-US" sz="2400" dirty="0" smtClean="0"/>
              <a:t>Is it important to care about your health?</a:t>
            </a:r>
          </a:p>
          <a:p>
            <a:pPr lvl="0"/>
            <a:r>
              <a:rPr lang="en-US" sz="2400" dirty="0" smtClean="0"/>
              <a:t>How many hours a day do you sleep?</a:t>
            </a:r>
            <a:endParaRPr sz="2400" smtClean="0"/>
          </a:p>
          <a:p>
            <a:pPr lvl="0"/>
            <a:r>
              <a:rPr lang="en-US" sz="2400" dirty="0" smtClean="0"/>
              <a:t>Do you eat a lot of sweets?</a:t>
            </a:r>
            <a:endParaRPr sz="2400" smtClean="0"/>
          </a:p>
          <a:p>
            <a:pPr lvl="0"/>
            <a:r>
              <a:rPr lang="en-US" sz="2400" dirty="0" smtClean="0"/>
              <a:t>Have you had breakfast today?</a:t>
            </a:r>
            <a:endParaRPr sz="2400" smtClean="0"/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Answer the questions: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/>
          </p:cNvSpPr>
          <p:nvPr>
            <p:ph type="title"/>
          </p:nvPr>
        </p:nvSpPr>
        <p:spPr>
          <a:xfrm>
            <a:off x="214282" y="214290"/>
            <a:ext cx="3571900" cy="1143000"/>
          </a:xfrm>
        </p:spPr>
        <p:txBody>
          <a:bodyPr>
            <a:normAutofit/>
          </a:bodyPr>
          <a:lstStyle>
            <a:extLst/>
          </a:lstStyle>
          <a:p>
            <a:r>
              <a:rPr lang="en-US" dirty="0" smtClean="0"/>
              <a:t>Health</a:t>
            </a:r>
            <a:endParaRPr lang="ru-RU" dirty="0"/>
          </a:p>
        </p:txBody>
      </p:sp>
      <p:sp>
        <p:nvSpPr>
          <p:cNvPr id="5" name="Rectangle 8"/>
          <p:cNvSpPr txBox="1">
            <a:spLocks/>
          </p:cNvSpPr>
          <p:nvPr/>
        </p:nvSpPr>
        <p:spPr>
          <a:xfrm>
            <a:off x="4071934" y="2714620"/>
            <a:ext cx="4357718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rPr>
              <a:t>dieting</a:t>
            </a:r>
            <a:endParaRPr kumimoji="0" lang="ru-RU" sz="4800" b="1" i="0" u="none" strike="noStrike" kern="0" cap="none" spc="0" normalizeH="0" baseline="0" noProof="0" dirty="0">
              <a:ln w="0">
                <a:solidFill>
                  <a:srgbClr val="FFFFFF"/>
                </a:solidFill>
                <a:prstDash val="solid"/>
              </a:ln>
              <a:gradFill flip="none">
                <a:gsLst>
                  <a:gs pos="40000">
                    <a:srgbClr val="FA8D3D">
                      <a:shade val="80000"/>
                    </a:srgbClr>
                  </a:gs>
                  <a:gs pos="45000">
                    <a:srgbClr val="FA8D3D">
                      <a:shade val="100000"/>
                    </a:srgbClr>
                  </a:gs>
                </a:gsLst>
                <a:lin ang="16200000"/>
              </a:gradFill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pic>
        <p:nvPicPr>
          <p:cNvPr id="1026" name="Picture 2" descr="C:\Documents and Settings\Администратор\Рабочий стол\Мои рисунки\здоровье\9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000504"/>
            <a:ext cx="3667134" cy="2552325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Мои рисунки\здоровье\health-wellness-articles-apple-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7" y="1285860"/>
            <a:ext cx="3439101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/>
          </p:cNvSpPr>
          <p:nvPr>
            <p:ph type="title"/>
          </p:nvPr>
        </p:nvSpPr>
        <p:spPr>
          <a:xfrm>
            <a:off x="214282" y="214290"/>
            <a:ext cx="3571900" cy="1143000"/>
          </a:xfrm>
        </p:spPr>
        <p:txBody>
          <a:bodyPr>
            <a:normAutofit/>
          </a:bodyPr>
          <a:lstStyle>
            <a:extLst/>
          </a:lstStyle>
          <a:p>
            <a:r>
              <a:rPr lang="en-US" dirty="0" smtClean="0"/>
              <a:t>exercising</a:t>
            </a:r>
            <a:endParaRPr lang="ru-RU" dirty="0"/>
          </a:p>
        </p:txBody>
      </p:sp>
      <p:sp>
        <p:nvSpPr>
          <p:cNvPr id="5" name="Rectangle 8"/>
          <p:cNvSpPr txBox="1">
            <a:spLocks/>
          </p:cNvSpPr>
          <p:nvPr/>
        </p:nvSpPr>
        <p:spPr>
          <a:xfrm>
            <a:off x="4572000" y="1500174"/>
            <a:ext cx="3857652" cy="1571636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latin typeface="Trebuchet MS"/>
                <a:ea typeface="+mj-ea"/>
                <a:cs typeface="+mj-cs"/>
              </a:rPr>
              <a:t>Eating low-fat food</a:t>
            </a:r>
            <a:endParaRPr kumimoji="0" lang="ru-RU" sz="4800" b="1" i="0" u="none" strike="noStrike" kern="0" cap="none" spc="0" normalizeH="0" baseline="0" noProof="0" dirty="0">
              <a:ln w="0">
                <a:solidFill>
                  <a:srgbClr val="FFFFFF"/>
                </a:solidFill>
                <a:prstDash val="solid"/>
              </a:ln>
              <a:gradFill flip="none">
                <a:gsLst>
                  <a:gs pos="40000">
                    <a:srgbClr val="FA8D3D">
                      <a:shade val="80000"/>
                    </a:srgbClr>
                  </a:gs>
                  <a:gs pos="45000">
                    <a:srgbClr val="FA8D3D">
                      <a:shade val="100000"/>
                    </a:srgbClr>
                  </a:gs>
                </a:gsLst>
                <a:lin ang="16200000"/>
              </a:gradFill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pic>
        <p:nvPicPr>
          <p:cNvPr id="2050" name="Picture 2" descr="C:\Documents and Settings\Администратор\Рабочий стол\Мои рисунки\здоровье\l336c347d010ef2313bae7882d41bea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3403590" cy="2566993"/>
          </a:xfrm>
          <a:prstGeom prst="rect">
            <a:avLst/>
          </a:prstGeom>
          <a:noFill/>
        </p:spPr>
      </p:pic>
      <p:pic>
        <p:nvPicPr>
          <p:cNvPr id="2052" name="Picture 4" descr="C:\Documents and Settings\Администратор\Рабочий стол\Мои рисунки\здоровье\0916b9fdbbea99bd121e0847ab2f98a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7764" y="3786190"/>
            <a:ext cx="3651735" cy="2741610"/>
          </a:xfrm>
          <a:prstGeom prst="rect">
            <a:avLst/>
          </a:prstGeom>
          <a:noFill/>
        </p:spPr>
      </p:pic>
      <p:pic>
        <p:nvPicPr>
          <p:cNvPr id="7" name="Picture 4" descr="C:\Documents and Settings\Администратор\Рабочий стол\Мои рисунки\здоровье\0916b9fdbbea99bd121e0847ab2f98a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786190"/>
            <a:ext cx="3651735" cy="274161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/>
          </p:cNvSpPr>
          <p:nvPr>
            <p:ph type="title"/>
          </p:nvPr>
        </p:nvSpPr>
        <p:spPr>
          <a:xfrm>
            <a:off x="214282" y="214290"/>
            <a:ext cx="3571900" cy="1143000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Eating high-</a:t>
            </a:r>
            <a:r>
              <a:rPr lang="en-US" dirty="0" err="1" smtClean="0"/>
              <a:t>fibre</a:t>
            </a:r>
            <a:r>
              <a:rPr lang="en-US" dirty="0" smtClean="0"/>
              <a:t> food</a:t>
            </a:r>
            <a:endParaRPr lang="ru-RU" dirty="0"/>
          </a:p>
        </p:txBody>
      </p:sp>
      <p:sp>
        <p:nvSpPr>
          <p:cNvPr id="5" name="Rectangle 8"/>
          <p:cNvSpPr txBox="1">
            <a:spLocks/>
          </p:cNvSpPr>
          <p:nvPr/>
        </p:nvSpPr>
        <p:spPr>
          <a:xfrm>
            <a:off x="4286248" y="2357430"/>
            <a:ext cx="4143404" cy="1500190"/>
          </a:xfrm>
          <a:prstGeom prst="rect">
            <a:avLst/>
          </a:prstGeom>
        </p:spPr>
        <p:txBody>
          <a:bodyPr vert="horz" rtlCol="0" anchor="ctr">
            <a:normAutofit fontScale="77500" lnSpcReduction="20000"/>
          </a:bodyPr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latin typeface="Trebuchet MS"/>
                <a:ea typeface="+mj-ea"/>
                <a:cs typeface="+mj-cs"/>
              </a:rPr>
              <a:t>Eating </a:t>
            </a:r>
            <a:r>
              <a:rPr lang="en-US" sz="4800" b="1" kern="0" dirty="0" err="1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latin typeface="Trebuchet MS"/>
                <a:ea typeface="+mj-ea"/>
                <a:cs typeface="+mj-cs"/>
              </a:rPr>
              <a:t>wholemeal</a:t>
            </a:r>
            <a:r>
              <a:rPr lang="en-US" sz="4800" b="1" kern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latin typeface="Trebuchet MS"/>
                <a:ea typeface="+mj-ea"/>
                <a:cs typeface="+mj-cs"/>
              </a:rPr>
              <a:t> bread</a:t>
            </a:r>
            <a:r>
              <a:rPr kumimoji="0" lang="en-US" sz="48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rPr>
              <a:t> </a:t>
            </a:r>
            <a:endParaRPr kumimoji="0" lang="ru-RU" sz="4800" b="1" i="0" u="none" strike="noStrike" kern="0" cap="none" spc="0" normalizeH="0" baseline="0" noProof="0" dirty="0">
              <a:ln w="0">
                <a:solidFill>
                  <a:srgbClr val="FFFFFF"/>
                </a:solidFill>
                <a:prstDash val="solid"/>
              </a:ln>
              <a:gradFill flip="none">
                <a:gsLst>
                  <a:gs pos="40000">
                    <a:srgbClr val="FA8D3D">
                      <a:shade val="80000"/>
                    </a:srgbClr>
                  </a:gs>
                  <a:gs pos="45000">
                    <a:srgbClr val="FA8D3D">
                      <a:shade val="100000"/>
                    </a:srgbClr>
                  </a:gs>
                </a:gsLst>
                <a:lin ang="16200000"/>
              </a:gradFill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pic>
        <p:nvPicPr>
          <p:cNvPr id="5122" name="Picture 2" descr="C:\Documents and Settings\Администратор\Рабочий стол\Мои рисунки\здоровье\053d4d4b9b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857628"/>
            <a:ext cx="3452820" cy="2589615"/>
          </a:xfrm>
          <a:prstGeom prst="rect">
            <a:avLst/>
          </a:prstGeom>
          <a:noFill/>
        </p:spPr>
      </p:pic>
      <p:pic>
        <p:nvPicPr>
          <p:cNvPr id="5123" name="Picture 3" descr="C:\Documents and Settings\Администратор\Рабочий стол\Мои рисунки\здоровье\240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571612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/>
          </p:cNvSpPr>
          <p:nvPr>
            <p:ph type="title"/>
          </p:nvPr>
        </p:nvSpPr>
        <p:spPr>
          <a:xfrm>
            <a:off x="214282" y="214290"/>
            <a:ext cx="3571900" cy="1143000"/>
          </a:xfrm>
        </p:spPr>
        <p:txBody>
          <a:bodyPr>
            <a:normAutofit/>
          </a:bodyPr>
          <a:lstStyle>
            <a:extLst/>
          </a:lstStyle>
          <a:p>
            <a:r>
              <a:rPr lang="en-US" dirty="0" smtClean="0"/>
              <a:t>smoking </a:t>
            </a:r>
            <a:endParaRPr lang="ru-RU" dirty="0"/>
          </a:p>
        </p:txBody>
      </p:sp>
      <p:sp>
        <p:nvSpPr>
          <p:cNvPr id="5" name="Rectangle 8"/>
          <p:cNvSpPr txBox="1">
            <a:spLocks/>
          </p:cNvSpPr>
          <p:nvPr/>
        </p:nvSpPr>
        <p:spPr>
          <a:xfrm>
            <a:off x="4000496" y="1142984"/>
            <a:ext cx="4357718" cy="1143000"/>
          </a:xfrm>
          <a:prstGeom prst="rect">
            <a:avLst/>
          </a:prstGeom>
        </p:spPr>
        <p:txBody>
          <a:bodyPr vert="horz" rtlCol="0" anchor="ctr">
            <a:normAutofit fontScale="85000" lnSpcReduction="10000"/>
          </a:bodyPr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rPr>
              <a:t>Drinking alcohol </a:t>
            </a:r>
            <a:endParaRPr kumimoji="0" lang="ru-RU" sz="4800" b="1" i="0" u="none" strike="noStrike" kern="0" cap="none" spc="0" normalizeH="0" baseline="0" noProof="0" dirty="0">
              <a:ln w="0">
                <a:solidFill>
                  <a:srgbClr val="FFFFFF"/>
                </a:solidFill>
                <a:prstDash val="solid"/>
              </a:ln>
              <a:gradFill flip="none">
                <a:gsLst>
                  <a:gs pos="40000">
                    <a:srgbClr val="FA8D3D">
                      <a:shade val="80000"/>
                    </a:srgbClr>
                  </a:gs>
                  <a:gs pos="45000">
                    <a:srgbClr val="FA8D3D">
                      <a:shade val="100000"/>
                    </a:srgbClr>
                  </a:gs>
                </a:gsLst>
                <a:lin ang="16200000"/>
              </a:gradFill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pic>
        <p:nvPicPr>
          <p:cNvPr id="3074" name="Picture 2" descr="C:\Documents and Settings\Администратор\Рабочий стол\Мои рисунки\здоровье\0.86374500 12554652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571744"/>
            <a:ext cx="3309944" cy="2462598"/>
          </a:xfrm>
          <a:prstGeom prst="rect">
            <a:avLst/>
          </a:prstGeom>
          <a:noFill/>
        </p:spPr>
      </p:pic>
      <p:pic>
        <p:nvPicPr>
          <p:cNvPr id="3075" name="Picture 3" descr="C:\Documents and Settings\Администратор\Рабочий стол\Мои рисунки\здоровье\1258689060_kur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714488"/>
            <a:ext cx="3552097" cy="217646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/>
          </p:cNvSpPr>
          <p:nvPr>
            <p:ph type="title"/>
          </p:nvPr>
        </p:nvSpPr>
        <p:spPr>
          <a:xfrm>
            <a:off x="214282" y="214290"/>
            <a:ext cx="4071966" cy="1143000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Eating sweets </a:t>
            </a:r>
            <a:endParaRPr lang="ru-RU" dirty="0"/>
          </a:p>
        </p:txBody>
      </p:sp>
      <p:sp>
        <p:nvSpPr>
          <p:cNvPr id="5" name="Rectangle 8"/>
          <p:cNvSpPr txBox="1">
            <a:spLocks/>
          </p:cNvSpPr>
          <p:nvPr/>
        </p:nvSpPr>
        <p:spPr>
          <a:xfrm>
            <a:off x="4572000" y="1000108"/>
            <a:ext cx="3643338" cy="1143000"/>
          </a:xfrm>
          <a:prstGeom prst="rect">
            <a:avLst/>
          </a:prstGeom>
        </p:spPr>
        <p:txBody>
          <a:bodyPr vert="horz" rtlCol="0" anchor="ctr">
            <a:normAutofit fontScale="85000" lnSpcReduction="20000"/>
          </a:bodyPr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latin typeface="Trebuchet MS"/>
                <a:ea typeface="+mj-ea"/>
                <a:cs typeface="+mj-cs"/>
              </a:rPr>
              <a:t>Physical inactivity</a:t>
            </a:r>
            <a:r>
              <a:rPr kumimoji="0" lang="en-US" sz="48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rPr>
              <a:t> </a:t>
            </a:r>
            <a:endParaRPr kumimoji="0" lang="ru-RU" sz="4800" b="1" i="0" u="none" strike="noStrike" kern="0" cap="none" spc="0" normalizeH="0" baseline="0" noProof="0" dirty="0">
              <a:ln w="0">
                <a:solidFill>
                  <a:srgbClr val="FFFFFF"/>
                </a:solidFill>
                <a:prstDash val="solid"/>
              </a:ln>
              <a:gradFill flip="none">
                <a:gsLst>
                  <a:gs pos="40000">
                    <a:srgbClr val="FA8D3D">
                      <a:shade val="80000"/>
                    </a:srgbClr>
                  </a:gs>
                  <a:gs pos="45000">
                    <a:srgbClr val="FA8D3D">
                      <a:shade val="100000"/>
                    </a:srgbClr>
                  </a:gs>
                </a:gsLst>
                <a:lin ang="16200000"/>
              </a:gradFill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uLnTx/>
              <a:uFillTx/>
              <a:latin typeface="Trebuchet MS"/>
              <a:ea typeface="+mj-ea"/>
              <a:cs typeface="+mj-cs"/>
            </a:endParaRPr>
          </a:p>
        </p:txBody>
      </p:sp>
      <p:pic>
        <p:nvPicPr>
          <p:cNvPr id="4098" name="Picture 2" descr="C:\Documents and Settings\Администратор\Рабочий стол\Мои рисунки\здоровье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3"/>
            <a:ext cx="4274120" cy="2714644"/>
          </a:xfrm>
          <a:prstGeom prst="rect">
            <a:avLst/>
          </a:prstGeom>
          <a:noFill/>
        </p:spPr>
      </p:pic>
      <p:pic>
        <p:nvPicPr>
          <p:cNvPr id="4099" name="Picture 3" descr="C:\Documents and Settings\Администратор\Рабочий стол\Мои рисунки\здоровье\file.php_id=1687893000e3c17ccb948b9fab107251bff8232aa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714620"/>
            <a:ext cx="3886210" cy="365273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izShow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QuizShow</Template>
  <TotalTime>0</TotalTime>
  <Words>504</Words>
  <PresentationFormat>Экран (4:3)</PresentationFormat>
  <Paragraphs>123</Paragraphs>
  <Slides>26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QuizShow</vt:lpstr>
      <vt:lpstr>HEALTH</vt:lpstr>
      <vt:lpstr>Health is the greatest wealth.</vt:lpstr>
      <vt:lpstr>Aims of the lesson:</vt:lpstr>
      <vt:lpstr>Answer the questions:</vt:lpstr>
      <vt:lpstr>Health</vt:lpstr>
      <vt:lpstr>exercising</vt:lpstr>
      <vt:lpstr>Eating high-fibre food</vt:lpstr>
      <vt:lpstr>smoking </vt:lpstr>
      <vt:lpstr>Eating sweets </vt:lpstr>
      <vt:lpstr>Environmental influence</vt:lpstr>
      <vt:lpstr>Слайд 11</vt:lpstr>
      <vt:lpstr>Слайд 12</vt:lpstr>
      <vt:lpstr>Good health habits</vt:lpstr>
      <vt:lpstr>Bad health habits</vt:lpstr>
      <vt:lpstr>Put the missing words into the following sentences</vt:lpstr>
      <vt:lpstr> Many people today think about their</vt:lpstr>
      <vt:lpstr>Eating high- fibre food</vt:lpstr>
      <vt:lpstr>Match the word with its description</vt:lpstr>
      <vt:lpstr>Слайд 19</vt:lpstr>
      <vt:lpstr>True or False?</vt:lpstr>
      <vt:lpstr>Слайд 21</vt:lpstr>
      <vt:lpstr>Слайд 22</vt:lpstr>
      <vt:lpstr>Read the text, find the main idea and answer the questions</vt:lpstr>
      <vt:lpstr>Слайд 24</vt:lpstr>
      <vt:lpstr>Homework</vt:lpstr>
      <vt:lpstr>THANK YOU FOR THE LESSON!  GOODBYE!!!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2010-01-11T00:19:45Z</dcterms:created>
  <dcterms:modified xsi:type="dcterms:W3CDTF">2010-01-28T06:53:18Z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