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98" autoAdjust="0"/>
    <p:restoredTop sz="91228" autoAdjust="0"/>
  </p:normalViewPr>
  <p:slideViewPr>
    <p:cSldViewPr>
      <p:cViewPr varScale="1">
        <p:scale>
          <a:sx n="61" d="100"/>
          <a:sy n="61" d="100"/>
        </p:scale>
        <p:origin x="-66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902" y="-96"/>
      </p:cViewPr>
      <p:guideLst>
        <p:guide orient="horz" pos="2880"/>
        <p:guide pos="2160"/>
      </p:guideLst>
    </p:cSldViewPr>
  </p:notesViewPr>
  <p:gridSpacing cx="73736200" cy="73736200"/>
</p:viewPr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9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605</TotalTime>
  <Words>232</Words>
  <Application>Microsoft Office PowerPoint</Application>
  <PresentationFormat>Экран (4:3)</PresentationFormat>
  <Paragraphs>82</Paragraphs>
  <Slides>59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59</vt:i4>
      </vt:variant>
    </vt:vector>
  </HeadingPairs>
  <TitlesOfParts>
    <vt:vector size="67" baseType="lpstr">
      <vt:lpstr>1_Поток</vt:lpstr>
      <vt:lpstr>1_Солнцестояние</vt:lpstr>
      <vt:lpstr>2_Солнцестояние</vt:lpstr>
      <vt:lpstr>3_Солнцестояние</vt:lpstr>
      <vt:lpstr>1_Обычная</vt:lpstr>
      <vt:lpstr>Открытая</vt:lpstr>
      <vt:lpstr>Эркер</vt:lpstr>
      <vt:lpstr>1_Эркер</vt:lpstr>
      <vt:lpstr>Устная работа на уроках математики в 5 -8 классах</vt:lpstr>
      <vt:lpstr>Кредо:</vt:lpstr>
      <vt:lpstr>Учебные цели:</vt:lpstr>
      <vt:lpstr>Обучающие цели:</vt:lpstr>
      <vt:lpstr>1 этап урока состоит: </vt:lpstr>
      <vt:lpstr>Геометрический материал</vt:lpstr>
      <vt:lpstr>Геометрический материал</vt:lpstr>
      <vt:lpstr>Геометрический материал</vt:lpstr>
      <vt:lpstr>Геометрический материал</vt:lpstr>
      <vt:lpstr>Геометрический материал</vt:lpstr>
      <vt:lpstr>Геометрический материал</vt:lpstr>
      <vt:lpstr>Геометрический материал</vt:lpstr>
      <vt:lpstr>Сосчитай. </vt:lpstr>
      <vt:lpstr>Сосчитай.</vt:lpstr>
      <vt:lpstr>Сосчитай</vt:lpstr>
      <vt:lpstr>Сосчитай. </vt:lpstr>
      <vt:lpstr>Сосчитай. </vt:lpstr>
      <vt:lpstr>Сосчитай. </vt:lpstr>
      <vt:lpstr>Запомни. </vt:lpstr>
      <vt:lpstr>Запомни.</vt:lpstr>
      <vt:lpstr>Запомни. </vt:lpstr>
      <vt:lpstr>Запомни. </vt:lpstr>
      <vt:lpstr>Запомни. </vt:lpstr>
      <vt:lpstr>Лишнее. </vt:lpstr>
      <vt:lpstr>Реши задачу. </vt:lpstr>
      <vt:lpstr>Реши задачу. </vt:lpstr>
      <vt:lpstr>Реши задачу. </vt:lpstr>
      <vt:lpstr>Реши задачу. </vt:lpstr>
      <vt:lpstr>Реши задачу. </vt:lpstr>
      <vt:lpstr>Реши задачу. </vt:lpstr>
      <vt:lpstr>Реши задачу. </vt:lpstr>
      <vt:lpstr>Реши задачу. </vt:lpstr>
      <vt:lpstr>Реши задачу. </vt:lpstr>
      <vt:lpstr>Реши задачу. </vt:lpstr>
      <vt:lpstr>Реши задачу</vt:lpstr>
      <vt:lpstr>Реши задачу</vt:lpstr>
      <vt:lpstr>Реши задачу</vt:lpstr>
      <vt:lpstr>Реши задачу</vt:lpstr>
      <vt:lpstr>Реши задачу</vt:lpstr>
      <vt:lpstr>Реши задачу</vt:lpstr>
      <vt:lpstr>Реши задачу</vt:lpstr>
      <vt:lpstr>Реши задачу</vt:lpstr>
      <vt:lpstr>Реши задачу</vt:lpstr>
      <vt:lpstr>Реши задачу</vt:lpstr>
      <vt:lpstr>Реши задачу</vt:lpstr>
      <vt:lpstr>Реши задачу</vt:lpstr>
      <vt:lpstr>Повтори правило </vt:lpstr>
      <vt:lpstr>Повтори правило </vt:lpstr>
      <vt:lpstr>Повтори правило </vt:lpstr>
      <vt:lpstr>Повтори правило </vt:lpstr>
      <vt:lpstr>Повтори правило </vt:lpstr>
      <vt:lpstr>Повтори правило </vt:lpstr>
      <vt:lpstr>Олимпиадные задачи   </vt:lpstr>
      <vt:lpstr>Олимпиадные задачи   </vt:lpstr>
      <vt:lpstr>Олимпиадные задачи   </vt:lpstr>
      <vt:lpstr>Примени правило </vt:lpstr>
      <vt:lpstr>Примени правило </vt:lpstr>
      <vt:lpstr>Примени правило </vt:lpstr>
      <vt:lpstr>Примени правило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Устная работа на уроках математики 5-8 класс</dc:title>
  <dc:creator>Admin Кошелевы</dc:creator>
  <cp:lastModifiedBy>Admin Кошелевы</cp:lastModifiedBy>
  <cp:revision>57</cp:revision>
  <dcterms:created xsi:type="dcterms:W3CDTF">2009-10-26T15:51:28Z</dcterms:created>
  <dcterms:modified xsi:type="dcterms:W3CDTF">2010-01-27T10:55:07Z</dcterms:modified>
</cp:coreProperties>
</file>