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2" r:id="rId4"/>
    <p:sldId id="263" r:id="rId5"/>
    <p:sldId id="264" r:id="rId6"/>
    <p:sldId id="265" r:id="rId7"/>
    <p:sldId id="280" r:id="rId8"/>
    <p:sldId id="266" r:id="rId9"/>
    <p:sldId id="281" r:id="rId10"/>
    <p:sldId id="271" r:id="rId11"/>
    <p:sldId id="282" r:id="rId12"/>
    <p:sldId id="274" r:id="rId13"/>
    <p:sldId id="275" r:id="rId14"/>
    <p:sldId id="283" r:id="rId15"/>
    <p:sldId id="27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2" r:id="rId24"/>
    <p:sldId id="29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725FDB-EB16-4063-81C1-8A9388C25477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F22A2E-E914-40D1-A310-E15641984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080;%20&#1076;&#1086;&#1082;&#1091;&#1084;&#1077;&#1085;&#1090;&#1099;\&#1084;&#1091;&#1079;&#1099;&#1082;&#1072;\_______..__muzgruz.ru.mp3" TargetMode="Externa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080;%20&#1076;&#1086;&#1082;&#1091;&#1084;&#1077;&#1085;&#1090;&#1099;\&#1084;&#1091;&#1079;&#1099;&#1082;&#1072;\&#1042;&#1083;&#1072;&#1076;&#1080;&#1084;&#1080;&#1088;_&#1042;&#1099;&#1089;&#1086;&#1094;&#1082;&#1080;&#1081;_-_&#1071;_&#1053;&#1077;_&#1051;&#1102;&#1073;&#1083;&#1102;.mp3" TargetMode="Externa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9.jpeg"/><Relationship Id="rId7" Type="http://schemas.openxmlformats.org/officeDocument/2006/relationships/image" Target="../media/image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4.jpeg"/><Relationship Id="rId5" Type="http://schemas.openxmlformats.org/officeDocument/2006/relationships/image" Target="../media/image25.jpeg"/><Relationship Id="rId10" Type="http://schemas.openxmlformats.org/officeDocument/2006/relationships/image" Target="../media/image7.jpeg"/><Relationship Id="rId4" Type="http://schemas.openxmlformats.org/officeDocument/2006/relationships/image" Target="../media/image19.jpeg"/><Relationship Id="rId9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1052;&#1086;&#1080;%20&#1076;&#1086;&#1082;&#1091;&#1084;&#1077;&#1085;&#1090;&#1099;\&#1084;&#1091;&#1079;&#1099;&#1082;&#1072;\&#1103;%20&#1087;&#1086;&#1084;&#1085;&#1102;%20&#1095;&#1091;&#1076;&#1083;&#1085;&#1086;&#1077;%20&#1084;&#1085;&#1075;&#1085;&#1086;&#1074;&#1077;&#1085;&#1080;%20&#1077;.wma" TargetMode="External"/><Relationship Id="rId1" Type="http://schemas.openxmlformats.org/officeDocument/2006/relationships/audio" Target="file:///F:\&#1084;&#1091;&#1079;&#1099;&#1082;&#1072;\&#1103;%20&#1087;&#1086;&#1084;&#1085;&#1102;%20&#1095;&#1091;&#1076;&#1083;&#1085;&#1086;&#1077;%20&#1084;&#1085;&#1075;&#1085;&#1086;&#1074;&#1077;&#1085;&#1080;%20&#1077;.wma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Наши гости - стихи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(литературная гостиная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Молния 3"/>
          <p:cNvSpPr/>
          <p:nvPr/>
        </p:nvSpPr>
        <p:spPr>
          <a:xfrm>
            <a:off x="4000496" y="5143512"/>
            <a:ext cx="4286280" cy="12144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342902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3116"/>
            <a:ext cx="3643338" cy="43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           Генрих Гейне</a:t>
            </a:r>
            <a:endParaRPr lang="ru-RU" dirty="0"/>
          </a:p>
        </p:txBody>
      </p:sp>
      <p:pic>
        <p:nvPicPr>
          <p:cNvPr id="5122" name="Picture 2" descr="C:\Documents and Settings\user\Рабочий стол\портреты\генрих гейн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4214841" cy="52864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:\каритины\река рейн\150_2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6357981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L:\каритины\река рейн\photo-32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251728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Михаил Юрьевич Лермонтов   </a:t>
            </a:r>
            <a:endParaRPr lang="ru-RU" dirty="0"/>
          </a:p>
        </p:txBody>
      </p:sp>
      <p:pic>
        <p:nvPicPr>
          <p:cNvPr id="6146" name="Picture 2" descr="C:\Documents and Settings\user\Рабочий стол\портреты\лермонт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142984"/>
            <a:ext cx="4214842" cy="53133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578647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             Сергей Есенин</a:t>
            </a:r>
            <a:endParaRPr lang="ru-RU" dirty="0"/>
          </a:p>
        </p:txBody>
      </p:sp>
      <p:pic>
        <p:nvPicPr>
          <p:cNvPr id="7170" name="Picture 2" descr="C:\Documents and Settings\user\Рабочий стол\портреты\есенин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285860"/>
            <a:ext cx="3929090" cy="5170503"/>
          </a:xfrm>
          <a:prstGeom prst="rect">
            <a:avLst/>
          </a:prstGeom>
          <a:noFill/>
        </p:spPr>
      </p:pic>
      <p:pic>
        <p:nvPicPr>
          <p:cNvPr id="5" name="_______..__muzgruz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0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l="24138" r="38423"/>
          <a:stretch>
            <a:fillRect/>
          </a:stretch>
        </p:blipFill>
        <p:spPr bwMode="auto">
          <a:xfrm>
            <a:off x="642910" y="428604"/>
            <a:ext cx="271464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 l="4347" t="4959" r="4892"/>
          <a:stretch>
            <a:fillRect/>
          </a:stretch>
        </p:blipFill>
        <p:spPr bwMode="auto">
          <a:xfrm>
            <a:off x="2928926" y="4143380"/>
            <a:ext cx="235745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 t="12500" r="10938" b="8333"/>
          <a:stretch>
            <a:fillRect/>
          </a:stretch>
        </p:blipFill>
        <p:spPr bwMode="auto">
          <a:xfrm>
            <a:off x="3929058" y="428604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42" name="Picture 2" descr="C:\Documents and Settings\user\Рабочий стол\портреты\кино групп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000109"/>
            <a:ext cx="5715040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      Николай Заболоцкий</a:t>
            </a:r>
            <a:endParaRPr lang="ru-RU" dirty="0"/>
          </a:p>
        </p:txBody>
      </p:sp>
      <p:pic>
        <p:nvPicPr>
          <p:cNvPr id="11266" name="Picture 2" descr="C:\Documents and Settings\user\Рабочий стол\портреты\заболоц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43050"/>
            <a:ext cx="3500462" cy="473423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72386" cy="6286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Владимир Маяковский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user\Рабочий стол\портреты\маяк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4429155" cy="56436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/>
          <a:srcRect l="22763" t="9369" r="27432" b="15581"/>
          <a:stretch>
            <a:fillRect/>
          </a:stretch>
        </p:blipFill>
        <p:spPr bwMode="auto">
          <a:xfrm>
            <a:off x="2357422" y="428604"/>
            <a:ext cx="3429024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            Булат Окуджава</a:t>
            </a:r>
            <a:endParaRPr lang="ru-RU" dirty="0"/>
          </a:p>
        </p:txBody>
      </p:sp>
      <p:pic>
        <p:nvPicPr>
          <p:cNvPr id="35842" name="Picture 2" descr="C:\Documents and Settings\user\Рабочий стол\портреты\окуджа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3857652" cy="49855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       Владимир Высоцкий</a:t>
            </a:r>
            <a:endParaRPr lang="ru-RU" dirty="0"/>
          </a:p>
        </p:txBody>
      </p:sp>
      <p:pic>
        <p:nvPicPr>
          <p:cNvPr id="36866" name="Picture 2" descr="C:\Documents and Settings\user\Рабочий стол\портреты\высоцкий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57325" y="1571612"/>
            <a:ext cx="5238750" cy="4337857"/>
          </a:xfrm>
          <a:prstGeom prst="rect">
            <a:avLst/>
          </a:prstGeom>
          <a:noFill/>
        </p:spPr>
      </p:pic>
      <p:pic>
        <p:nvPicPr>
          <p:cNvPr id="5" name="Владимир_Высоцкий_-_Я_Не_Люблю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7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Documents and Settings\user\Рабочий стол\портреты\высоцк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1"/>
            <a:ext cx="2428892" cy="1785950"/>
          </a:xfrm>
          <a:prstGeom prst="rect">
            <a:avLst/>
          </a:prstGeom>
          <a:noFill/>
        </p:spPr>
      </p:pic>
      <p:pic>
        <p:nvPicPr>
          <p:cNvPr id="37891" name="Picture 3" descr="C:\Documents and Settings\user\Рабочий стол\портреты\генрих гейн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214818"/>
            <a:ext cx="1571636" cy="2357454"/>
          </a:xfrm>
          <a:prstGeom prst="rect">
            <a:avLst/>
          </a:prstGeom>
          <a:noFill/>
        </p:spPr>
      </p:pic>
      <p:pic>
        <p:nvPicPr>
          <p:cNvPr id="37892" name="Picture 4" descr="C:\Documents and Settings\user\Рабочий стол\портреты\есени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357694"/>
            <a:ext cx="1357322" cy="2285998"/>
          </a:xfrm>
          <a:prstGeom prst="rect">
            <a:avLst/>
          </a:prstGeom>
          <a:noFill/>
        </p:spPr>
      </p:pic>
      <p:pic>
        <p:nvPicPr>
          <p:cNvPr id="37893" name="Picture 5" descr="C:\Documents and Settings\user\Рабочий стол\портреты\заболоцкий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285992"/>
            <a:ext cx="1428760" cy="1785950"/>
          </a:xfrm>
          <a:prstGeom prst="rect">
            <a:avLst/>
          </a:prstGeom>
          <a:noFill/>
        </p:spPr>
      </p:pic>
      <p:pic>
        <p:nvPicPr>
          <p:cNvPr id="37894" name="Picture 6" descr="C:\Documents and Settings\user\Рабочий стол\портреты\лермонтов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786190"/>
            <a:ext cx="1500198" cy="2214578"/>
          </a:xfrm>
          <a:prstGeom prst="rect">
            <a:avLst/>
          </a:prstGeom>
          <a:noFill/>
        </p:spPr>
      </p:pic>
      <p:pic>
        <p:nvPicPr>
          <p:cNvPr id="37895" name="Picture 7" descr="C:\Documents and Settings\user\Рабочий стол\портреты\маяк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214290"/>
            <a:ext cx="1357322" cy="2000264"/>
          </a:xfrm>
          <a:prstGeom prst="rect">
            <a:avLst/>
          </a:prstGeom>
          <a:noFill/>
        </p:spPr>
      </p:pic>
      <p:pic>
        <p:nvPicPr>
          <p:cNvPr id="37896" name="Picture 8" descr="C:\Documents and Settings\user\Рабочий стол\портреты\окуджав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4500570"/>
            <a:ext cx="1381123" cy="2000264"/>
          </a:xfrm>
          <a:prstGeom prst="rect">
            <a:avLst/>
          </a:prstGeom>
          <a:noFill/>
        </p:spPr>
      </p:pic>
      <p:pic>
        <p:nvPicPr>
          <p:cNvPr id="37897" name="Picture 9" descr="C:\Documents and Settings\user\Рабочий стол\портреты\пушкин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500042"/>
            <a:ext cx="1643074" cy="2643206"/>
          </a:xfrm>
          <a:prstGeom prst="rect">
            <a:avLst/>
          </a:prstGeom>
          <a:noFill/>
        </p:spPr>
      </p:pic>
      <p:pic>
        <p:nvPicPr>
          <p:cNvPr id="37898" name="Picture 10" descr="C:\Documents and Settings\user\Рабочий стол\портреты\роберт бёрнс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857232"/>
            <a:ext cx="1571636" cy="1857388"/>
          </a:xfrm>
          <a:prstGeom prst="rect">
            <a:avLst/>
          </a:prstGeom>
          <a:noFill/>
        </p:spPr>
      </p:pic>
      <p:pic>
        <p:nvPicPr>
          <p:cNvPr id="37899" name="Picture 11" descr="C:\Documents and Settings\user\Рабочий стол\портреты\кино группа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5984" y="2500306"/>
            <a:ext cx="2214578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242048" cy="492922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Друзья мои, прекрасен наш  союз!</a:t>
            </a:r>
            <a:br>
              <a:rPr lang="ru-RU" sz="3600" dirty="0" smtClean="0"/>
            </a:br>
            <a:r>
              <a:rPr lang="ru-RU" sz="3600" dirty="0" smtClean="0"/>
              <a:t>Он как душа неразделим и вечен –</a:t>
            </a:r>
            <a:br>
              <a:rPr lang="ru-RU" sz="3600" dirty="0" smtClean="0"/>
            </a:br>
            <a:r>
              <a:rPr lang="ru-RU" sz="3600" dirty="0" smtClean="0"/>
              <a:t>Неколебим, свободен и беспечен…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7"/>
            <a:ext cx="7143800" cy="5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500166" y="-24"/>
            <a:ext cx="521497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571504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635798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785818"/>
          </a:xfrm>
        </p:spPr>
        <p:txBody>
          <a:bodyPr/>
          <a:lstStyle/>
          <a:p>
            <a:r>
              <a:rPr lang="ru-RU" dirty="0" smtClean="0"/>
              <a:t>            Роберт Бёрнс</a:t>
            </a:r>
            <a:endParaRPr lang="ru-RU" dirty="0"/>
          </a:p>
        </p:txBody>
      </p:sp>
      <p:pic>
        <p:nvPicPr>
          <p:cNvPr id="2050" name="Picture 2" descr="C:\Documents and Settings\user\Рабочий стол\портреты\роберт бёрн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000659" cy="50006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:\лит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7" y="428604"/>
            <a:ext cx="4714909" cy="6000792"/>
          </a:xfrm>
          <a:prstGeom prst="rect">
            <a:avLst/>
          </a:prstGeom>
          <a:noFill/>
        </p:spPr>
      </p:pic>
      <p:pic>
        <p:nvPicPr>
          <p:cNvPr id="4" name="я помню чудлное мнгновени е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01090" y="6000768"/>
            <a:ext cx="304800" cy="304800"/>
          </a:xfrm>
          <a:prstGeom prst="rect">
            <a:avLst/>
          </a:prstGeom>
        </p:spPr>
      </p:pic>
      <p:pic>
        <p:nvPicPr>
          <p:cNvPr id="5" name="я помню чудлное мнгновени е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8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481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3074" name="Picture 2" descr="C:\Documents and Settings\user\Рабочий стол\портреты\пушки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14422"/>
            <a:ext cx="4429156" cy="52419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241</TotalTime>
  <Words>44</Words>
  <Application>Microsoft Office PowerPoint</Application>
  <PresentationFormat>Экран (4:3)</PresentationFormat>
  <Paragraphs>14</Paragraphs>
  <Slides>24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Наши гости - стихи</vt:lpstr>
      <vt:lpstr>     Владимир Маяковский</vt:lpstr>
      <vt:lpstr>Слайд 3</vt:lpstr>
      <vt:lpstr>Слайд 4</vt:lpstr>
      <vt:lpstr>Слайд 5</vt:lpstr>
      <vt:lpstr>Слайд 6</vt:lpstr>
      <vt:lpstr>            Роберт Бёрнс</vt:lpstr>
      <vt:lpstr>Слайд 8</vt:lpstr>
      <vt:lpstr>Александр Сергеевич Пушкин</vt:lpstr>
      <vt:lpstr>Слайд 10</vt:lpstr>
      <vt:lpstr>           Генрих Гейне</vt:lpstr>
      <vt:lpstr>Слайд 12</vt:lpstr>
      <vt:lpstr>Слайд 13</vt:lpstr>
      <vt:lpstr>  Михаил Юрьевич Лермонтов   </vt:lpstr>
      <vt:lpstr>Слайд 15</vt:lpstr>
      <vt:lpstr>             Сергей Есенин</vt:lpstr>
      <vt:lpstr>Слайд 17</vt:lpstr>
      <vt:lpstr>  </vt:lpstr>
      <vt:lpstr>      Николай Заболоцкий</vt:lpstr>
      <vt:lpstr>Слайд 20</vt:lpstr>
      <vt:lpstr>            Булат Окуджава</vt:lpstr>
      <vt:lpstr>       Владимир Высоцкий</vt:lpstr>
      <vt:lpstr>Слайд 23</vt:lpstr>
      <vt:lpstr>Друзья мои, прекрасен наш  союз! Он как душа неразделим и вечен – Неколебим, свободен и беспечен…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гости - стихи</dc:title>
  <dc:creator>user</dc:creator>
  <cp:lastModifiedBy>user</cp:lastModifiedBy>
  <cp:revision>26</cp:revision>
  <dcterms:created xsi:type="dcterms:W3CDTF">2009-11-17T18:49:37Z</dcterms:created>
  <dcterms:modified xsi:type="dcterms:W3CDTF">2010-01-28T16:37:50Z</dcterms:modified>
</cp:coreProperties>
</file>