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4CCE-F928-4FF5-B475-CE23B5C3F0E6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90E99A7-47E0-42FA-BB03-119E943C2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4CCE-F928-4FF5-B475-CE23B5C3F0E6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E99A7-47E0-42FA-BB03-119E943C2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4CCE-F928-4FF5-B475-CE23B5C3F0E6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E99A7-47E0-42FA-BB03-119E943C2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4CCE-F928-4FF5-B475-CE23B5C3F0E6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90E99A7-47E0-42FA-BB03-119E943C2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4CCE-F928-4FF5-B475-CE23B5C3F0E6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E99A7-47E0-42FA-BB03-119E943C21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4CCE-F928-4FF5-B475-CE23B5C3F0E6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E99A7-47E0-42FA-BB03-119E943C2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4CCE-F928-4FF5-B475-CE23B5C3F0E6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90E99A7-47E0-42FA-BB03-119E943C21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4CCE-F928-4FF5-B475-CE23B5C3F0E6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E99A7-47E0-42FA-BB03-119E943C2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4CCE-F928-4FF5-B475-CE23B5C3F0E6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E99A7-47E0-42FA-BB03-119E943C2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4CCE-F928-4FF5-B475-CE23B5C3F0E6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E99A7-47E0-42FA-BB03-119E943C2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4CCE-F928-4FF5-B475-CE23B5C3F0E6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E99A7-47E0-42FA-BB03-119E943C21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1024CCE-F928-4FF5-B475-CE23B5C3F0E6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90E99A7-47E0-42FA-BB03-119E943C21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Подведение итогов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357298"/>
            <a:ext cx="7772400" cy="528641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1.Воздушная оболочка Земли называется…………………….</a:t>
            </a:r>
          </a:p>
          <a:p>
            <a:pPr>
              <a:buNone/>
            </a:pPr>
            <a:r>
              <a:rPr lang="ru-RU" dirty="0" smtClean="0"/>
              <a:t>1.1.Воздушная оболочка Земли называется атмосфера</a:t>
            </a:r>
          </a:p>
          <a:p>
            <a:pPr>
              <a:buNone/>
            </a:pPr>
            <a:r>
              <a:rPr lang="ru-RU" dirty="0" smtClean="0"/>
              <a:t>2.Воздух состоит из азота…..%, кислорода…..% и других газов.</a:t>
            </a:r>
          </a:p>
          <a:p>
            <a:pPr>
              <a:buNone/>
            </a:pPr>
            <a:r>
              <a:rPr lang="ru-RU" dirty="0" smtClean="0"/>
              <a:t>2.1.Воздух состоит из азота 78%+ кислорода 21% и других газов.</a:t>
            </a:r>
          </a:p>
          <a:p>
            <a:pPr>
              <a:buNone/>
            </a:pPr>
            <a:r>
              <a:rPr lang="ru-RU" dirty="0" smtClean="0"/>
              <a:t>3.На всех нас действует ………………..давление.</a:t>
            </a:r>
          </a:p>
          <a:p>
            <a:pPr>
              <a:buNone/>
            </a:pPr>
            <a:r>
              <a:rPr lang="ru-RU" dirty="0" smtClean="0"/>
              <a:t>3.1.На всех нас действует атмосферное давление.</a:t>
            </a:r>
          </a:p>
          <a:p>
            <a:pPr>
              <a:buNone/>
            </a:pPr>
            <a:r>
              <a:rPr lang="ru-RU" dirty="0" smtClean="0"/>
              <a:t>4.Нормальное атмосферное давление равно……..мм </a:t>
            </a:r>
            <a:r>
              <a:rPr lang="ru-RU" dirty="0" err="1" smtClean="0"/>
              <a:t>рт</a:t>
            </a:r>
            <a:r>
              <a:rPr lang="ru-RU" dirty="0" smtClean="0"/>
              <a:t> </a:t>
            </a:r>
            <a:r>
              <a:rPr lang="ru-RU" dirty="0" err="1" smtClean="0"/>
              <a:t>ст=</a:t>
            </a:r>
            <a:r>
              <a:rPr lang="ru-RU" dirty="0" smtClean="0"/>
              <a:t>……Па.</a:t>
            </a:r>
          </a:p>
          <a:p>
            <a:pPr>
              <a:buNone/>
            </a:pPr>
            <a:r>
              <a:rPr lang="ru-RU" dirty="0" smtClean="0"/>
              <a:t>4.1.Нормальное атмосферное давление равно760мм </a:t>
            </a:r>
            <a:r>
              <a:rPr lang="ru-RU" dirty="0" err="1" smtClean="0"/>
              <a:t>рт</a:t>
            </a:r>
            <a:r>
              <a:rPr lang="ru-RU" dirty="0" smtClean="0"/>
              <a:t> ст=10</a:t>
            </a:r>
            <a:r>
              <a:rPr lang="ru-RU" baseline="30000" dirty="0" smtClean="0"/>
              <a:t>5</a:t>
            </a:r>
            <a:r>
              <a:rPr lang="ru-RU" dirty="0" smtClean="0"/>
              <a:t> Па.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85728"/>
            <a:ext cx="7772400" cy="492922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5.Кто впервые измерил атмосферное давление   ……………….</a:t>
            </a:r>
          </a:p>
          <a:p>
            <a:pPr>
              <a:buNone/>
            </a:pPr>
            <a:r>
              <a:rPr lang="ru-RU" dirty="0" smtClean="0"/>
              <a:t>5.1.Кто впервые измерил атмосферное давление   Торричелли.</a:t>
            </a:r>
          </a:p>
          <a:p>
            <a:pPr>
              <a:buNone/>
            </a:pPr>
            <a:r>
              <a:rPr lang="ru-RU" dirty="0" smtClean="0"/>
              <a:t>6.Как назывался прибор для измерения атмосферного  давления……………</a:t>
            </a:r>
          </a:p>
          <a:p>
            <a:pPr>
              <a:buNone/>
            </a:pPr>
            <a:r>
              <a:rPr lang="ru-RU" dirty="0" smtClean="0"/>
              <a:t>6.1.Как назывался прибор для измерения атмосферного  давления ртутный барометр.</a:t>
            </a:r>
          </a:p>
          <a:p>
            <a:pPr>
              <a:buNone/>
            </a:pPr>
            <a:r>
              <a:rPr lang="ru-RU" dirty="0" smtClean="0"/>
              <a:t>7.Чем больше высота над уровнем моря, тем давление……………………..</a:t>
            </a:r>
          </a:p>
          <a:p>
            <a:pPr>
              <a:buNone/>
            </a:pPr>
            <a:r>
              <a:rPr lang="ru-RU" dirty="0" smtClean="0"/>
              <a:t>7.1.Чем больше высота над уровнем моря, тем давление меньше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</TotalTime>
  <Words>121</Words>
  <Application>Microsoft Office PowerPoint</Application>
  <PresentationFormat>Экран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Трек</vt:lpstr>
      <vt:lpstr>Подведение итогов урока</vt:lpstr>
      <vt:lpstr>Слайд 2</vt:lpstr>
    </vt:vector>
  </TitlesOfParts>
  <Company>BLACKEDITION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BLACKEDITION</dc:creator>
  <cp:lastModifiedBy>BLACKEDITION</cp:lastModifiedBy>
  <cp:revision>2</cp:revision>
  <dcterms:created xsi:type="dcterms:W3CDTF">2010-01-27T18:22:20Z</dcterms:created>
  <dcterms:modified xsi:type="dcterms:W3CDTF">2010-01-27T18:40:53Z</dcterms:modified>
</cp:coreProperties>
</file>