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9582F0-C8D6-406A-812D-8EAB1F5AE2C9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8F02E2-B9B6-47EA-845B-21EB4DA23C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Ответы к тестам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В-т</a:t>
            </a:r>
            <a:r>
              <a:rPr lang="ru-RU" sz="3600" dirty="0" smtClean="0"/>
              <a:t> №1     В-т№2     В-т№3            В-т№4</a:t>
            </a:r>
          </a:p>
          <a:p>
            <a:r>
              <a:rPr lang="ru-RU" sz="3600" dirty="0" smtClean="0"/>
              <a:t>1-Б              1-А             1-А                    1-А</a:t>
            </a:r>
          </a:p>
          <a:p>
            <a:r>
              <a:rPr lang="ru-RU" sz="3600" dirty="0" smtClean="0"/>
              <a:t>2-А             2-Б             2-А                    2-Б</a:t>
            </a:r>
          </a:p>
          <a:p>
            <a:r>
              <a:rPr lang="ru-RU" sz="3600" dirty="0" smtClean="0"/>
              <a:t>3-В              3-А             3-В                    3-Б</a:t>
            </a:r>
          </a:p>
          <a:p>
            <a:r>
              <a:rPr lang="ru-RU" sz="3600" dirty="0" smtClean="0"/>
              <a:t>4-Б              4-Б             4-Б                   4-А</a:t>
            </a:r>
          </a:p>
          <a:p>
            <a:r>
              <a:rPr lang="ru-RU" sz="3600" dirty="0" smtClean="0"/>
              <a:t>5-В              5-А             5-Б                    5-Б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35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Ответы к тестам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2010-01-27T18:21:57Z</dcterms:created>
  <dcterms:modified xsi:type="dcterms:W3CDTF">2010-01-27T18:36:00Z</dcterms:modified>
</cp:coreProperties>
</file>