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70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9ACB9-45BE-49FC-86F6-944B687AC90C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2F0E21A-C167-4C69-A78B-1DCA23CA9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9ACB9-45BE-49FC-86F6-944B687AC90C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E21A-C167-4C69-A78B-1DCA23CA9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9ACB9-45BE-49FC-86F6-944B687AC90C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E21A-C167-4C69-A78B-1DCA23CA9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9ACB9-45BE-49FC-86F6-944B687AC90C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2F0E21A-C167-4C69-A78B-1DCA23CA9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9ACB9-45BE-49FC-86F6-944B687AC90C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E21A-C167-4C69-A78B-1DCA23CA99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9ACB9-45BE-49FC-86F6-944B687AC90C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E21A-C167-4C69-A78B-1DCA23CA9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9ACB9-45BE-49FC-86F6-944B687AC90C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2F0E21A-C167-4C69-A78B-1DCA23CA99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9ACB9-45BE-49FC-86F6-944B687AC90C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E21A-C167-4C69-A78B-1DCA23CA9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9ACB9-45BE-49FC-86F6-944B687AC90C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E21A-C167-4C69-A78B-1DCA23CA9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9ACB9-45BE-49FC-86F6-944B687AC90C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E21A-C167-4C69-A78B-1DCA23CA9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9ACB9-45BE-49FC-86F6-944B687AC90C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E21A-C167-4C69-A78B-1DCA23CA99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659ACB9-45BE-49FC-86F6-944B687AC90C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2F0E21A-C167-4C69-A78B-1DCA23CA99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428604"/>
            <a:ext cx="4994924" cy="2640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857224" y="3214686"/>
            <a:ext cx="80010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1654 г. Отто Герике в г.Магдебурге, чтобы доказать существование атмосферного давления, произвёл опыт. Он выкачал воздух из полости между двумя металлическими полушариями, сложенными вместе. Давление атмосферы сильно прижало полушария друг к другу, что их не могли разорвать 8 пар лошадей. </a:t>
            </a: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49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Слайд 1</vt:lpstr>
    </vt:vector>
  </TitlesOfParts>
  <Company>BLACKEDITION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BLACKEDITION</dc:creator>
  <cp:lastModifiedBy>BLACKEDITION</cp:lastModifiedBy>
  <cp:revision>2</cp:revision>
  <dcterms:created xsi:type="dcterms:W3CDTF">2010-01-27T18:21:29Z</dcterms:created>
  <dcterms:modified xsi:type="dcterms:W3CDTF">2010-01-27T18:34:35Z</dcterms:modified>
</cp:coreProperties>
</file>