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0107-CD35-4F1A-B95A-E3DFC922029B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83FCAB-266D-4488-BFD1-73EE76FBB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0107-CD35-4F1A-B95A-E3DFC922029B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FCAB-266D-4488-BFD1-73EE76FBB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0107-CD35-4F1A-B95A-E3DFC922029B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FCAB-266D-4488-BFD1-73EE76FBB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0107-CD35-4F1A-B95A-E3DFC922029B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83FCAB-266D-4488-BFD1-73EE76FBB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0107-CD35-4F1A-B95A-E3DFC922029B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FCAB-266D-4488-BFD1-73EE76FBB9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0107-CD35-4F1A-B95A-E3DFC922029B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FCAB-266D-4488-BFD1-73EE76FBB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0107-CD35-4F1A-B95A-E3DFC922029B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483FCAB-266D-4488-BFD1-73EE76FBB9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0107-CD35-4F1A-B95A-E3DFC922029B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FCAB-266D-4488-BFD1-73EE76FBB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0107-CD35-4F1A-B95A-E3DFC922029B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FCAB-266D-4488-BFD1-73EE76FBB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0107-CD35-4F1A-B95A-E3DFC922029B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FCAB-266D-4488-BFD1-73EE76FBB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0107-CD35-4F1A-B95A-E3DFC922029B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FCAB-266D-4488-BFD1-73EE76FBB9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970107-CD35-4F1A-B95A-E3DFC922029B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83FCAB-266D-4488-BFD1-73EE76FBB9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class-fizika.narod.ru/7_class/7_davlatm/0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571612"/>
            <a:ext cx="371477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7158" y="21429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Опыты Торричелли!!!!!</a:t>
            </a:r>
            <a:endParaRPr lang="ru-RU" sz="4000" b="1" dirty="0"/>
          </a:p>
        </p:txBody>
      </p:sp>
      <p:pic>
        <p:nvPicPr>
          <p:cNvPr id="8" name="Рисунок 7" descr="http://class-fizika.narod.ru/7_class/7_davlatm/15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6000768"/>
            <a:ext cx="690564" cy="762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5786" y="142852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Поиски причин упрямства воды и опыты с более тяжелой жидкостью - ртутью, предпринятые в 1643г. Торричелли, привели к открытию атмосферного давления</a:t>
            </a:r>
          </a:p>
        </p:txBody>
      </p:sp>
      <p:pic>
        <p:nvPicPr>
          <p:cNvPr id="7" name="Содержимое 6" descr="http://class-fizika.narod.ru/7_class/7_davlatm/0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57298"/>
            <a:ext cx="650085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214414" y="5000636"/>
            <a:ext cx="68580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Торричелли обнаружил, что высота столба ртути в его опыте не зависит ни от формы трубки, ни от ее наклона. На уровне моря высота ртутного столба всегда была около 760мм.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Рисунок 8" descr="http://class-fizika.narod.ru/7_class/7_davlatm/15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0560" y="6024560"/>
            <a:ext cx="833440" cy="83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60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Слайд 1</vt:lpstr>
      <vt:lpstr>Слайд 2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BLACKEDITION</dc:creator>
  <cp:lastModifiedBy>BLACKEDITION</cp:lastModifiedBy>
  <cp:revision>2</cp:revision>
  <dcterms:created xsi:type="dcterms:W3CDTF">2010-01-27T18:20:04Z</dcterms:created>
  <dcterms:modified xsi:type="dcterms:W3CDTF">2010-01-27T18:34:09Z</dcterms:modified>
</cp:coreProperties>
</file>