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84EC-92EB-420E-8049-51B4ED4B8F5F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A0A801C-F74D-4E1E-BAF6-9F9056197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84EC-92EB-420E-8049-51B4ED4B8F5F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801C-F74D-4E1E-BAF6-9F9056197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84EC-92EB-420E-8049-51B4ED4B8F5F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801C-F74D-4E1E-BAF6-9F9056197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84EC-92EB-420E-8049-51B4ED4B8F5F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A0A801C-F74D-4E1E-BAF6-9F9056197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84EC-92EB-420E-8049-51B4ED4B8F5F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801C-F74D-4E1E-BAF6-9F9056197C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84EC-92EB-420E-8049-51B4ED4B8F5F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801C-F74D-4E1E-BAF6-9F9056197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84EC-92EB-420E-8049-51B4ED4B8F5F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A0A801C-F74D-4E1E-BAF6-9F9056197C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84EC-92EB-420E-8049-51B4ED4B8F5F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801C-F74D-4E1E-BAF6-9F9056197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84EC-92EB-420E-8049-51B4ED4B8F5F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801C-F74D-4E1E-BAF6-9F9056197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84EC-92EB-420E-8049-51B4ED4B8F5F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801C-F74D-4E1E-BAF6-9F9056197C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84EC-92EB-420E-8049-51B4ED4B8F5F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801C-F74D-4E1E-BAF6-9F9056197C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A884EC-92EB-420E-8049-51B4ED4B8F5F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0A801C-F74D-4E1E-BAF6-9F9056197C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52"/>
            <a:ext cx="8115328" cy="62127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800" b="1" dirty="0" smtClean="0"/>
              <a:t>   Атмосфера оживляет землю.</a:t>
            </a:r>
            <a:r>
              <a:rPr lang="ru-RU" sz="3800" dirty="0" smtClean="0"/>
              <a:t> Океаны, моря, реки, ручьи, леса, растения, животные, человек- все живет в атмосфере и благодаря ей.</a:t>
            </a:r>
          </a:p>
          <a:p>
            <a:pPr>
              <a:buNone/>
            </a:pPr>
            <a:r>
              <a:rPr lang="ru-RU" sz="3800" dirty="0" smtClean="0"/>
              <a:t>   Земля плавает в воздушном океане; его волны омывают как вершины гор, так и их подножья; а мы живем на дне этого океана, со всех сторон им охваченные, насквозь им проникнутые…. Не кто иной, как она покрывает зеленью наши поля и луга, питает и нежный цветок, которым мы любуемся, и громадное, многовековое дерево, запасающее работу солнечного луча для того , чтобы отдать нам её впоследствии.</a:t>
            </a:r>
          </a:p>
          <a:p>
            <a:pPr>
              <a:buNone/>
            </a:pPr>
            <a:r>
              <a:rPr lang="ru-RU" sz="3800" i="1" dirty="0" err="1" smtClean="0"/>
              <a:t>Камилл</a:t>
            </a:r>
            <a:r>
              <a:rPr lang="ru-RU" sz="3800" i="1" dirty="0" smtClean="0"/>
              <a:t> </a:t>
            </a:r>
            <a:r>
              <a:rPr lang="ru-RU" sz="3800" i="1" dirty="0" err="1" smtClean="0"/>
              <a:t>Фламмарион</a:t>
            </a:r>
            <a:r>
              <a:rPr lang="ru-RU" sz="3800" i="1" dirty="0" smtClean="0"/>
              <a:t> </a:t>
            </a:r>
            <a:endParaRPr lang="ru-RU" sz="3800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Атмосферное давление</a:t>
            </a:r>
            <a:endParaRPr lang="ru-RU" sz="5400" dirty="0"/>
          </a:p>
        </p:txBody>
      </p:sp>
      <p:pic>
        <p:nvPicPr>
          <p:cNvPr id="4" name="Рисунок 3" descr="http://class-fizika.narod.ru/7_class/7_davlatm/15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642918"/>
            <a:ext cx="4214842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</TotalTime>
  <Words>110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Слайд 1</vt:lpstr>
      <vt:lpstr>Атмосферное давление</vt:lpstr>
    </vt:vector>
  </TitlesOfParts>
  <Company>BLACKEDITION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BLACKEDITION</dc:creator>
  <cp:lastModifiedBy>BLACKEDITION</cp:lastModifiedBy>
  <cp:revision>2</cp:revision>
  <dcterms:created xsi:type="dcterms:W3CDTF">2010-01-27T18:11:56Z</dcterms:created>
  <dcterms:modified xsi:type="dcterms:W3CDTF">2010-01-27T18:32:15Z</dcterms:modified>
</cp:coreProperties>
</file>