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1C40-C380-45E6-BC34-0BA4A3B56AB0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34C43A-FE8B-4FE7-B813-2D7C38226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1C40-C380-45E6-BC34-0BA4A3B56AB0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C43A-FE8B-4FE7-B813-2D7C38226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1C40-C380-45E6-BC34-0BA4A3B56AB0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C43A-FE8B-4FE7-B813-2D7C38226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1C40-C380-45E6-BC34-0BA4A3B56AB0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34C43A-FE8B-4FE7-B813-2D7C38226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1C40-C380-45E6-BC34-0BA4A3B56AB0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C43A-FE8B-4FE7-B813-2D7C382262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1C40-C380-45E6-BC34-0BA4A3B56AB0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C43A-FE8B-4FE7-B813-2D7C38226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1C40-C380-45E6-BC34-0BA4A3B56AB0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334C43A-FE8B-4FE7-B813-2D7C382262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1C40-C380-45E6-BC34-0BA4A3B56AB0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C43A-FE8B-4FE7-B813-2D7C38226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1C40-C380-45E6-BC34-0BA4A3B56AB0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C43A-FE8B-4FE7-B813-2D7C38226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1C40-C380-45E6-BC34-0BA4A3B56AB0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C43A-FE8B-4FE7-B813-2D7C38226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1C40-C380-45E6-BC34-0BA4A3B56AB0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C43A-FE8B-4FE7-B813-2D7C382262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1191C40-C380-45E6-BC34-0BA4A3B56AB0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34C43A-FE8B-4FE7-B813-2D7C382262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«Повторяй-ка»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857364"/>
            <a:ext cx="7772400" cy="4572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1.</a:t>
            </a:r>
            <a:r>
              <a:rPr lang="ru-RU" dirty="0" smtClean="0"/>
              <a:t>давление твёрдого тела.</a:t>
            </a:r>
          </a:p>
          <a:p>
            <a:pPr>
              <a:buNone/>
            </a:pPr>
            <a:r>
              <a:rPr lang="ru-RU" dirty="0" smtClean="0"/>
              <a:t>1.1(давление-</a:t>
            </a:r>
            <a:r>
              <a:rPr lang="en-US" dirty="0" smtClean="0"/>
              <a:t> </a:t>
            </a:r>
            <a:r>
              <a:rPr lang="ru-RU" dirty="0" smtClean="0"/>
              <a:t>физическая величина, равная отношению силы действующей перпендикулярно поверхности к площади этой поверхности)</a:t>
            </a:r>
          </a:p>
          <a:p>
            <a:pPr>
              <a:buNone/>
            </a:pPr>
            <a:r>
              <a:rPr lang="ru-RU" b="1" dirty="0" smtClean="0"/>
              <a:t>2.</a:t>
            </a:r>
            <a:r>
              <a:rPr lang="ru-RU" dirty="0" smtClean="0"/>
              <a:t>формула давления твердого тела.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2.1(</a:t>
            </a:r>
            <a:r>
              <a:rPr lang="ru-RU" dirty="0" err="1" smtClean="0"/>
              <a:t>р=</a:t>
            </a:r>
            <a:r>
              <a:rPr lang="en-US" dirty="0" smtClean="0"/>
              <a:t>F/S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b="1" dirty="0" smtClean="0"/>
              <a:t>3.</a:t>
            </a:r>
            <a:r>
              <a:rPr lang="ru-RU" dirty="0" smtClean="0"/>
              <a:t>гидростатическое давление.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3.1(гидростатическое давление оказываемое покоящейся жидкостью)</a:t>
            </a:r>
          </a:p>
          <a:p>
            <a:pPr>
              <a:buNone/>
            </a:pPr>
            <a:r>
              <a:rPr lang="ru-RU" b="1" dirty="0" smtClean="0"/>
              <a:t>4.</a:t>
            </a:r>
            <a:r>
              <a:rPr lang="ru-RU" dirty="0" smtClean="0"/>
              <a:t>формула гидростатического давления.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4.1(Р=</a:t>
            </a:r>
            <a:r>
              <a:rPr lang="en-US" dirty="0" smtClean="0"/>
              <a:t>pgh</a:t>
            </a:r>
            <a:r>
              <a:rPr lang="ru-RU" dirty="0" smtClean="0"/>
              <a:t>)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None/>
            </a:pPr>
            <a:r>
              <a:rPr lang="ru-RU" b="1" dirty="0" smtClean="0"/>
              <a:t>5.</a:t>
            </a:r>
            <a:r>
              <a:rPr lang="ru-RU" dirty="0" smtClean="0"/>
              <a:t>вес.</a:t>
            </a:r>
          </a:p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5.1</a:t>
            </a:r>
            <a:r>
              <a:rPr lang="en-US" dirty="0" smtClean="0"/>
              <a:t>(</a:t>
            </a:r>
            <a:r>
              <a:rPr lang="ru-RU" dirty="0" smtClean="0"/>
              <a:t>вес – это сила с которой в следствии притяжения к Земле тело действует на опору или подвес 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6.</a:t>
            </a:r>
            <a:r>
              <a:rPr lang="ru-RU" dirty="0" smtClean="0"/>
              <a:t> формула для расчёта</a:t>
            </a:r>
            <a:r>
              <a:rPr lang="en-US" dirty="0" smtClean="0"/>
              <a:t> </a:t>
            </a:r>
            <a:r>
              <a:rPr lang="ru-RU" dirty="0" smtClean="0"/>
              <a:t>веса</a:t>
            </a:r>
          </a:p>
          <a:p>
            <a:endParaRPr lang="en-US" dirty="0" smtClean="0"/>
          </a:p>
          <a:p>
            <a:pPr>
              <a:buNone/>
            </a:pPr>
            <a:r>
              <a:rPr lang="ru-RU" dirty="0" smtClean="0"/>
              <a:t>6.1 (</a:t>
            </a:r>
            <a:r>
              <a:rPr lang="en-US" dirty="0" smtClean="0"/>
              <a:t>P</a:t>
            </a:r>
            <a:r>
              <a:rPr lang="ru-RU" dirty="0" smtClean="0"/>
              <a:t>=</a:t>
            </a:r>
            <a:r>
              <a:rPr lang="en-US" dirty="0" smtClean="0"/>
              <a:t>mg)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7.</a:t>
            </a:r>
            <a:r>
              <a:rPr lang="ru-RU" dirty="0" smtClean="0"/>
              <a:t> давление измеряется в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7.1(</a:t>
            </a:r>
            <a:r>
              <a:rPr lang="ru-RU" dirty="0" err="1" smtClean="0"/>
              <a:t>Па=Н</a:t>
            </a:r>
            <a:r>
              <a:rPr lang="ru-RU" dirty="0" smtClean="0"/>
              <a:t>/ м</a:t>
            </a:r>
            <a:r>
              <a:rPr lang="ru-RU" baseline="30000" dirty="0" smtClean="0"/>
              <a:t>2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8.что такое атмосфера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8.1(атмосфера- это воздушная оболочка Земли)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98</Words>
  <Application>Microsoft Office PowerPoint</Application>
  <PresentationFormat>Экран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«Повторяй-ка»</vt:lpstr>
      <vt:lpstr>Слайд 2</vt:lpstr>
    </vt:vector>
  </TitlesOfParts>
  <Company>BLACKEDITION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BLACKEDITION</dc:creator>
  <cp:lastModifiedBy>BLACKEDITION</cp:lastModifiedBy>
  <cp:revision>2</cp:revision>
  <dcterms:created xsi:type="dcterms:W3CDTF">2010-01-27T18:11:09Z</dcterms:created>
  <dcterms:modified xsi:type="dcterms:W3CDTF">2010-01-27T18:30:50Z</dcterms:modified>
</cp:coreProperties>
</file>