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Я" initials="Я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B19D7-5BCA-4777-95D6-D40F0D11DD37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C8557-A424-40DC-AFB3-629C63A88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8557-A424-40DC-AFB3-629C63A88F1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8557-A424-40DC-AFB3-629C63A88F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8557-A424-40DC-AFB3-629C63A88F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8557-A424-40DC-AFB3-629C63A88F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8557-A424-40DC-AFB3-629C63A88F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8557-A424-40DC-AFB3-629C63A88F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8557-A424-40DC-AFB3-629C63A88F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C586E4-3B77-4759-934B-6E7FADB3560A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AFC3CC-D2D3-4189-9E6D-249FFA8EE6A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Закаливание организма </a:t>
            </a:r>
            <a:endParaRPr lang="ru-RU" dirty="0"/>
          </a:p>
        </p:txBody>
      </p:sp>
      <p:pic>
        <p:nvPicPr>
          <p:cNvPr id="4" name="Содержимое 3" descr="98331_box_35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2000240"/>
            <a:ext cx="4286280" cy="428628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Этапы     закаливания.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Начинать закаливание можно только в том случае, если организм здоров.</a:t>
            </a:r>
          </a:p>
          <a:p>
            <a:r>
              <a:rPr lang="ru-RU" dirty="0" smtClean="0"/>
              <a:t>Начинают </a:t>
            </a:r>
            <a:r>
              <a:rPr lang="ru-RU" dirty="0" smtClean="0"/>
              <a:t>с воздушных ванн.</a:t>
            </a:r>
            <a:endParaRPr lang="ru-RU" u="sng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Затем используют метод </a:t>
            </a:r>
            <a:r>
              <a:rPr lang="ru-RU" dirty="0" smtClean="0"/>
              <a:t> обтирания.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Далее можно начинать водные процедуры в частности обливание.</a:t>
            </a:r>
          </a:p>
          <a:p>
            <a:r>
              <a:rPr lang="ru-RU" dirty="0" smtClean="0"/>
              <a:t>Завершающим этапом будет являться плавание и отдельно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моржевание</a:t>
            </a:r>
            <a:r>
              <a:rPr lang="ru-RU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Воздушные ванны.</a:t>
            </a:r>
            <a:endParaRPr lang="ru-RU" dirty="0"/>
          </a:p>
        </p:txBody>
      </p:sp>
      <p:pic>
        <p:nvPicPr>
          <p:cNvPr id="4" name="Содержимое 3" descr="воздух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3174" y="1928802"/>
            <a:ext cx="3789822" cy="464347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r>
              <a:rPr lang="ru-RU" dirty="0" smtClean="0"/>
              <a:t>                 Обтирание </a:t>
            </a:r>
            <a:endParaRPr lang="ru-RU" dirty="0"/>
          </a:p>
        </p:txBody>
      </p:sp>
      <p:pic>
        <p:nvPicPr>
          <p:cNvPr id="4" name="Содержимое 3" descr="dom_vanna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8860" y="1413715"/>
            <a:ext cx="4214842" cy="544428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Обливание</a:t>
            </a:r>
            <a:endParaRPr lang="ru-RU" dirty="0"/>
          </a:p>
        </p:txBody>
      </p:sp>
      <p:pic>
        <p:nvPicPr>
          <p:cNvPr id="8" name="Содержимое 7" descr="3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488" y="2714620"/>
            <a:ext cx="3868623" cy="3532181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Моржевание</a:t>
            </a:r>
            <a:endParaRPr lang="ru-RU" dirty="0"/>
          </a:p>
        </p:txBody>
      </p:sp>
      <p:pic>
        <p:nvPicPr>
          <p:cNvPr id="4" name="Содержимое 3" descr="41161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2214554"/>
            <a:ext cx="5045281" cy="338191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закаливания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Начинать только тогда, когда организм здоров.</a:t>
            </a:r>
          </a:p>
          <a:p>
            <a:r>
              <a:rPr lang="ru-RU" dirty="0" smtClean="0"/>
              <a:t>Постепенность процедур, начиная с нескольких секунд по времени, уменьшая температуру не резко, а плавно 1-2 градуса </a:t>
            </a:r>
            <a:r>
              <a:rPr lang="ru-RU" smtClean="0"/>
              <a:t>в неделю.</a:t>
            </a:r>
            <a:endParaRPr lang="ru-RU" dirty="0" smtClean="0"/>
          </a:p>
          <a:p>
            <a:r>
              <a:rPr lang="ru-RU" dirty="0" smtClean="0"/>
              <a:t>Системность( взялся за дело - доведи до конца).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104</Words>
  <Application>Microsoft Office PowerPoint</Application>
  <PresentationFormat>Экран (4:3)</PresentationFormat>
  <Paragraphs>22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Закаливание организма </vt:lpstr>
      <vt:lpstr>     Этапы     закаливания.</vt:lpstr>
      <vt:lpstr>Воздушные ванны.</vt:lpstr>
      <vt:lpstr>                 Обтирание </vt:lpstr>
      <vt:lpstr>                 Обливание</vt:lpstr>
      <vt:lpstr>Моржевание</vt:lpstr>
      <vt:lpstr>Правила закаливания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Закаливание организма </dc:title>
  <dc:creator>Я</dc:creator>
  <cp:lastModifiedBy>Valued Acer Customer</cp:lastModifiedBy>
  <cp:revision>12</cp:revision>
  <dcterms:created xsi:type="dcterms:W3CDTF">2010-01-25T12:25:07Z</dcterms:created>
  <dcterms:modified xsi:type="dcterms:W3CDTF">2010-01-26T17:41:49Z</dcterms:modified>
</cp:coreProperties>
</file>