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E0010-6ACA-4E39-8B45-A4D0911C8FA5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4A2C2-3124-4BC3-9883-DC4C2DCE3B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A2C2-3124-4BC3-9883-DC4C2DCE3B2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A2C2-3124-4BC3-9883-DC4C2DCE3B2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A2C2-3124-4BC3-9883-DC4C2DCE3B2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A2C2-3124-4BC3-9883-DC4C2DCE3B2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D6EDDC-1991-4DAA-98F3-AB606709B64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7B384F-2B2C-4C0B-82F2-E89027F0B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000132"/>
          </a:xfrm>
        </p:spPr>
        <p:txBody>
          <a:bodyPr/>
          <a:lstStyle/>
          <a:p>
            <a:r>
              <a:rPr lang="ru-RU" b="1" dirty="0"/>
              <a:t>Тепловой удар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37147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Следствие </a:t>
            </a:r>
            <a:r>
              <a:rPr lang="ru-RU" sz="2400" dirty="0">
                <a:solidFill>
                  <a:schemeClr val="tx1"/>
                </a:solidFill>
              </a:rPr>
              <a:t>перегрева организма. При жаре организм не в состоянии поддерживать нормальную температуру тела, невозможность адекватной терморегуляции приводит к серьезным нарушениям. Тепловой удар может вызвать тяжелые последствия, вплоть до остановки сердца</a:t>
            </a:r>
          </a:p>
        </p:txBody>
      </p:sp>
      <p:pic>
        <p:nvPicPr>
          <p:cNvPr id="4" name="Рисунок 3" descr="med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71480"/>
            <a:ext cx="3175000" cy="1611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Формы </a:t>
            </a:r>
            <a:r>
              <a:rPr lang="ru-RU" b="1" dirty="0"/>
              <a:t>теплового удара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/>
              <a:t>асфиктическая</a:t>
            </a:r>
            <a:r>
              <a:rPr lang="ru-RU" sz="2400" dirty="0" smtClean="0"/>
              <a:t> </a:t>
            </a:r>
            <a:r>
              <a:rPr lang="ru-RU" sz="2400" dirty="0"/>
              <a:t>(доминируют нарушения дыхания, </a:t>
            </a:r>
            <a:r>
              <a:rPr lang="ru-RU" sz="2400" dirty="0" err="1"/>
              <a:t>фебрильная</a:t>
            </a:r>
            <a:r>
              <a:rPr lang="ru-RU" sz="2400" dirty="0"/>
              <a:t> температура)</a:t>
            </a:r>
          </a:p>
          <a:p>
            <a:r>
              <a:rPr lang="ru-RU" sz="2400" dirty="0" err="1" smtClean="0"/>
              <a:t>гипертермическая</a:t>
            </a:r>
            <a:r>
              <a:rPr lang="ru-RU" sz="2400" dirty="0" smtClean="0"/>
              <a:t> </a:t>
            </a:r>
            <a:r>
              <a:rPr lang="ru-RU" sz="2400" dirty="0"/>
              <a:t>(доминирует </a:t>
            </a:r>
            <a:r>
              <a:rPr lang="ru-RU" sz="2400" dirty="0" err="1"/>
              <a:t>пиретическая</a:t>
            </a:r>
            <a:r>
              <a:rPr lang="ru-RU" sz="2400" dirty="0"/>
              <a:t> температура)</a:t>
            </a:r>
          </a:p>
          <a:p>
            <a:r>
              <a:rPr lang="ru-RU" sz="2400" dirty="0" smtClean="0"/>
              <a:t>церебральная </a:t>
            </a:r>
            <a:r>
              <a:rPr lang="ru-RU" sz="2400" dirty="0"/>
              <a:t>(доминируют нейропсихические расстройства)</a:t>
            </a:r>
          </a:p>
          <a:p>
            <a:r>
              <a:rPr lang="ru-RU" sz="2400" dirty="0" err="1" smtClean="0"/>
              <a:t>гастроэнтеритическая</a:t>
            </a:r>
            <a:r>
              <a:rPr lang="ru-RU" sz="2400" dirty="0" smtClean="0"/>
              <a:t> </a:t>
            </a:r>
            <a:r>
              <a:rPr lang="ru-RU" sz="2400" dirty="0"/>
              <a:t>(доминируют </a:t>
            </a:r>
            <a:r>
              <a:rPr lang="ru-RU" sz="2400" dirty="0" err="1"/>
              <a:t>диспептические</a:t>
            </a:r>
            <a:r>
              <a:rPr lang="ru-RU" sz="2400" dirty="0"/>
              <a:t> нарушения)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Признаки теплового удара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/>
              <a:t>Покраснение кожи тела; </a:t>
            </a:r>
          </a:p>
          <a:p>
            <a:pPr lvl="0"/>
            <a:r>
              <a:rPr lang="ru-RU" sz="2400" dirty="0"/>
              <a:t>Одышка; </a:t>
            </a:r>
          </a:p>
          <a:p>
            <a:pPr lvl="0"/>
            <a:r>
              <a:rPr lang="ru-RU" sz="2400" dirty="0"/>
              <a:t>Слабость; </a:t>
            </a:r>
          </a:p>
          <a:p>
            <a:pPr lvl="0"/>
            <a:r>
              <a:rPr lang="ru-RU" sz="2400" dirty="0"/>
              <a:t>Тошнота, рвота; </a:t>
            </a:r>
          </a:p>
          <a:p>
            <a:pPr lvl="0"/>
            <a:r>
              <a:rPr lang="ru-RU" sz="2400" dirty="0"/>
              <a:t>Головокружение, потемнение в глазах; </a:t>
            </a:r>
          </a:p>
          <a:p>
            <a:pPr lvl="0"/>
            <a:r>
              <a:rPr lang="ru-RU" sz="2400" dirty="0"/>
              <a:t>Частый и слабый пульс; </a:t>
            </a:r>
          </a:p>
          <a:p>
            <a:pPr lvl="0"/>
            <a:r>
              <a:rPr lang="ru-RU" sz="2400" dirty="0"/>
              <a:t>В тяжелых случаях — судороги, галлюцинации, потеря сознания. </a:t>
            </a:r>
          </a:p>
          <a:p>
            <a:endParaRPr lang="ru-RU" dirty="0"/>
          </a:p>
        </p:txBody>
      </p:sp>
      <p:pic>
        <p:nvPicPr>
          <p:cNvPr id="1028" name="Picture 4" descr="E:\закал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214422"/>
            <a:ext cx="3129941" cy="2122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r>
              <a:rPr lang="ru-RU" sz="3200" b="1" dirty="0"/>
              <a:t>Помощь при тепловом ударе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3400" dirty="0"/>
              <a:t>При первых признаках теплового удара следует вызвать врача. До его приезда задача — обеспечить охлаждение организма. </a:t>
            </a:r>
          </a:p>
          <a:p>
            <a:pPr lvl="0"/>
            <a:r>
              <a:rPr lang="ru-RU" sz="3400" dirty="0"/>
              <a:t>Если пострадавший чувствует тошноту, слабость — ему следует принять горизонтальное положение, лежа на спине в прохладном месте. </a:t>
            </a:r>
          </a:p>
          <a:p>
            <a:pPr lvl="0"/>
            <a:r>
              <a:rPr lang="ru-RU" sz="3400" dirty="0"/>
              <a:t>Приложите на лоб и под затылок холодные компрессы. В водительской аптечке можно воспользоваться охлаждающим (</a:t>
            </a:r>
            <a:r>
              <a:rPr lang="ru-RU" sz="3400" dirty="0" err="1"/>
              <a:t>гипотермическим</a:t>
            </a:r>
            <a:r>
              <a:rPr lang="ru-RU" sz="3400" dirty="0"/>
              <a:t>) пакетом. </a:t>
            </a:r>
          </a:p>
          <a:p>
            <a:pPr lvl="0"/>
            <a:r>
              <a:rPr lang="ru-RU" sz="3400" dirty="0"/>
              <a:t>Обеспечьте приток свежего воздуха. </a:t>
            </a:r>
          </a:p>
          <a:p>
            <a:pPr lvl="0"/>
            <a:r>
              <a:rPr lang="ru-RU" sz="3400" dirty="0"/>
              <a:t>По возможности обливайте тело прохладной (</a:t>
            </a:r>
            <a:r>
              <a:rPr lang="ru-RU" sz="3400" dirty="0" smtClean="0"/>
              <a:t>18-20°С</a:t>
            </a:r>
            <a:r>
              <a:rPr lang="ru-RU" sz="3400" dirty="0"/>
              <a:t>) водой, можно даже принять прохладную ванну. </a:t>
            </a:r>
          </a:p>
          <a:p>
            <a:pPr lvl="0"/>
            <a:r>
              <a:rPr lang="ru-RU" sz="3400" dirty="0"/>
              <a:t>Если сознание замутнено, то следует вдыхать пары нашатырного спирта.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116</Words>
  <Application>Microsoft Office PowerPoint</Application>
  <PresentationFormat>Экран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Тепловой удар</vt:lpstr>
      <vt:lpstr>Формы теплового удара </vt:lpstr>
      <vt:lpstr>Признаки теплового удара </vt:lpstr>
      <vt:lpstr>Помощь при тепловом ударе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Тепловой удар</dc:title>
  <dc:creator>Школьный компьютер</dc:creator>
  <cp:lastModifiedBy>Valued Acer Customer</cp:lastModifiedBy>
  <cp:revision>4</cp:revision>
  <dcterms:created xsi:type="dcterms:W3CDTF">2010-01-26T09:36:09Z</dcterms:created>
  <dcterms:modified xsi:type="dcterms:W3CDTF">2010-01-26T17:11:42Z</dcterms:modified>
</cp:coreProperties>
</file>