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67" r:id="rId2"/>
    <p:sldId id="271" r:id="rId3"/>
    <p:sldId id="270" r:id="rId4"/>
    <p:sldId id="256" r:id="rId5"/>
    <p:sldId id="257" r:id="rId6"/>
    <p:sldId id="259" r:id="rId7"/>
    <p:sldId id="260" r:id="rId8"/>
    <p:sldId id="261" r:id="rId9"/>
    <p:sldId id="264" r:id="rId10"/>
    <p:sldId id="262" r:id="rId11"/>
    <p:sldId id="263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E0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080" autoAdjust="0"/>
  </p:normalViewPr>
  <p:slideViewPr>
    <p:cSldViewPr>
      <p:cViewPr varScale="1">
        <p:scale>
          <a:sx n="77" d="100"/>
          <a:sy n="77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019295-0423-4775-A71D-5D988039EE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27F7DF-F1D4-40FF-A867-5FD5FDB88A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26672D-C25F-4434-98FA-0870928E5F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A7E1F0F-1903-48F8-8AFF-52B882918D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975924-F2F7-42EE-8044-B21BF8DE0E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71684-B1A1-4C0F-9D18-2324B15788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8AB887-EA59-4DB2-8DBC-9421D3C1E2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BE84A2-10DA-449E-9211-377A21B700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13DA0C-8071-46D6-8B04-DB872C696FF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B430A27-F558-4C68-90A4-59F5EFA798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24F5905-B538-4E50-A3F3-56DE12DDE4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F97C71C-F2EA-495A-A0C2-BC16304C83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229600" cy="571500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ru-RU" sz="36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36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5400" b="1" i="1" dirty="0" smtClean="0">
                <a:solidFill>
                  <a:srgbClr val="002060"/>
                </a:solidFill>
              </a:rPr>
              <a:t>Поэзия 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5400" b="1" i="1" dirty="0" smtClean="0">
                <a:solidFill>
                  <a:srgbClr val="002060"/>
                </a:solidFill>
              </a:rPr>
              <a:t>Марины Ивановны Цветаевой</a:t>
            </a:r>
          </a:p>
          <a:p>
            <a:pPr algn="r" eaLnBrk="1" hangingPunct="1">
              <a:buFont typeface="Wingdings" pitchFamily="2" charset="2"/>
              <a:buNone/>
              <a:defRPr/>
            </a:pPr>
            <a:endParaRPr lang="ru-RU" sz="2000" b="1" i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ru-RU" sz="20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Автор</a:t>
            </a:r>
            <a:r>
              <a:rPr lang="ru-RU" sz="20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: Жданова Екатерина Юрьевна, </a:t>
            </a: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ru-RU" sz="20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учитель русского языка и литературы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000" i="1" dirty="0" smtClean="0"/>
          </a:p>
        </p:txBody>
      </p:sp>
      <p:pic>
        <p:nvPicPr>
          <p:cNvPr id="3" name="Рисунок 2" descr="44489457_1243722674_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72325" y="0"/>
            <a:ext cx="1971675" cy="250507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38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609600"/>
            <a:ext cx="7696200" cy="5562599"/>
          </a:xfrm>
        </p:spPr>
      </p:pic>
      <p:sp>
        <p:nvSpPr>
          <p:cNvPr id="5" name="TextBox 4"/>
          <p:cNvSpPr txBox="1"/>
          <p:nvPr/>
        </p:nvSpPr>
        <p:spPr>
          <a:xfrm>
            <a:off x="685800" y="609600"/>
            <a:ext cx="52578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Красною кистью </a:t>
            </a:r>
            <a:endParaRPr lang="ru-RU" sz="2000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Рябина зажглась</a:t>
            </a:r>
          </a:p>
          <a:p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Падали листья</a:t>
            </a:r>
          </a:p>
          <a:p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Я родилась.</a:t>
            </a:r>
          </a:p>
          <a:p>
            <a:r>
              <a:rPr lang="ru-RU" sz="20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           1916г.</a:t>
            </a:r>
          </a:p>
          <a:p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4419600"/>
            <a:ext cx="38100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Рябину рубили зорькою,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Рябина – судьбина горькая,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Рябина – седыми спусками,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Рябина – судьбина русская.</a:t>
            </a:r>
          </a:p>
          <a:p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                                  1934 г.</a:t>
            </a:r>
          </a:p>
          <a:p>
            <a:endParaRPr lang="ru-R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23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578" y="152400"/>
            <a:ext cx="6296822" cy="64770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19200" y="4800600"/>
            <a:ext cx="6324600" cy="1219200"/>
          </a:xfrm>
        </p:spPr>
        <p:txBody>
          <a:bodyPr/>
          <a:lstStyle/>
          <a:p>
            <a:pPr>
              <a:defRPr/>
            </a:pPr>
            <a:r>
              <a:rPr lang="ru-RU" sz="2400" dirty="0" smtClean="0"/>
              <a:t>Моим стихам, написанным так рано,</a:t>
            </a:r>
            <a:br>
              <a:rPr lang="ru-RU" sz="2400" dirty="0" smtClean="0"/>
            </a:br>
            <a:r>
              <a:rPr lang="ru-RU" sz="2400" dirty="0" smtClean="0"/>
              <a:t>Что и не знала я, что я – поэт…</a:t>
            </a:r>
            <a:endParaRPr lang="ru-RU" sz="2400" dirty="0"/>
          </a:p>
        </p:txBody>
      </p:sp>
      <p:pic>
        <p:nvPicPr>
          <p:cNvPr id="3075" name="Рисунок 4" descr="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5751" b="15751"/>
          <a:stretch>
            <a:fillRect/>
          </a:stretch>
        </p:blipFill>
        <p:spPr>
          <a:xfrm>
            <a:off x="457200" y="457200"/>
            <a:ext cx="8305800" cy="6196314"/>
          </a:xfrm>
        </p:spPr>
      </p:pic>
      <p:sp>
        <p:nvSpPr>
          <p:cNvPr id="47107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r" eaLnBrk="1" hangingPunct="1">
              <a:defRPr/>
            </a:pPr>
            <a:endParaRPr lang="ru-RU" sz="2400" dirty="0" smtClean="0"/>
          </a:p>
          <a:p>
            <a:pPr algn="r" eaLnBrk="1" hangingPunct="1">
              <a:defRPr/>
            </a:pPr>
            <a:r>
              <a:rPr lang="ru-RU" sz="3600" dirty="0" smtClean="0"/>
              <a:t>         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229600" cy="4724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  1. познакомить учащихся с творчеством М.И. Цветаевой;</a:t>
            </a:r>
          </a:p>
          <a:p>
            <a:pPr>
              <a:buFont typeface="Wingdings" pitchFamily="2" charset="2"/>
              <a:buNone/>
              <a:defRPr/>
            </a:pPr>
            <a:r>
              <a:rPr lang="ru-RU" dirty="0" smtClean="0"/>
              <a:t>   2. исследовать язык поэтических текстов М.И. Цветаевой через её биографию;</a:t>
            </a:r>
          </a:p>
          <a:p>
            <a:pPr>
              <a:buFont typeface="Wingdings" pitchFamily="2" charset="2"/>
              <a:buNone/>
              <a:defRPr/>
            </a:pPr>
            <a:r>
              <a:rPr lang="ru-RU" dirty="0" smtClean="0"/>
              <a:t>   3. показать учащимся величие, необычайную красоту, выразительность родной речи, её неисчерпаемые богатства, которые заложены во всех областях языка и которые мастерски использует М.И. Цветаева.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001000" cy="6858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  </a:t>
            </a:r>
            <a:r>
              <a:rPr lang="ru-RU" sz="2800" smtClean="0"/>
              <a:t>Цели урока:</a:t>
            </a:r>
            <a:endParaRPr lang="ru-RU" sz="28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al_book_42731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0"/>
            <a:ext cx="7304024" cy="6019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perspectiveContrastingRightFacing"/>
            <a:lightRig rig="threePt" dir="t"/>
          </a:scene3d>
        </p:spPr>
      </p:pic>
      <p:sp>
        <p:nvSpPr>
          <p:cNvPr id="16" name="TextBox 15"/>
          <p:cNvSpPr txBox="1"/>
          <p:nvPr/>
        </p:nvSpPr>
        <p:spPr>
          <a:xfrm>
            <a:off x="685800" y="4038600"/>
            <a:ext cx="7848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 своему стиху и поэтическому слову М.И. Цветаева ни на кого не похожа. Максимилиан Волошин считал, что её творческого избытка хватило бы на несколько поэтов и каждый был бы оригинален.</a:t>
            </a:r>
            <a:endParaRPr lang="ru-RU" sz="28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blo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72200" y="304800"/>
            <a:ext cx="2768600" cy="3322320"/>
          </a:xfrm>
        </p:spPr>
      </p:pic>
      <p:sp>
        <p:nvSpPr>
          <p:cNvPr id="5" name="TextBox 4"/>
          <p:cNvSpPr txBox="1"/>
          <p:nvPr/>
        </p:nvSpPr>
        <p:spPr>
          <a:xfrm>
            <a:off x="457200" y="457200"/>
            <a:ext cx="4953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Имя твоё – </a:t>
            </a:r>
          </a:p>
          <a:p>
            <a:r>
              <a:rPr lang="ru-RU" sz="32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       птица в руке,</a:t>
            </a:r>
          </a:p>
          <a:p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Имя твоё –                 льдинка на языке.</a:t>
            </a:r>
          </a:p>
          <a:p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Одно-единственное  движенье губ,</a:t>
            </a:r>
          </a:p>
          <a:p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Имя твоё – </a:t>
            </a:r>
          </a:p>
          <a:p>
            <a:r>
              <a:rPr lang="ru-RU" sz="32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              пять букв…</a:t>
            </a:r>
            <a:endParaRPr lang="ru-RU" sz="3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4800" y="5181600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   </a:t>
            </a:r>
            <a:r>
              <a:rPr lang="ru-RU" sz="6000" b="1" dirty="0" smtClean="0">
                <a:solidFill>
                  <a:schemeClr val="bg2">
                    <a:lumMod val="50000"/>
                  </a:schemeClr>
                </a:solidFill>
              </a:rPr>
              <a:t>БЛОКЪ</a:t>
            </a:r>
            <a:endParaRPr lang="ru-RU" sz="60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000074_25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4800" y="3200400"/>
            <a:ext cx="4343400" cy="3162299"/>
          </a:xfrm>
          <a:prstGeom prst="rect">
            <a:avLst/>
          </a:prstGeom>
        </p:spPr>
      </p:pic>
      <p:pic>
        <p:nvPicPr>
          <p:cNvPr id="10" name="Содержимое 9" descr="6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62000" y="533400"/>
            <a:ext cx="5031606" cy="25908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 115-летию со дня рождения Марины Цветаевой в Борисоглебском переулке Москвы, напротив дома-музея поэтессы открыт памятник.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0" y="304800"/>
            <a:ext cx="5334000" cy="61722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4489457_1243722674_5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8839200" cy="6553200"/>
          </a:xfrm>
        </p:spPr>
      </p:pic>
      <p:pic>
        <p:nvPicPr>
          <p:cNvPr id="5" name="Рисунок 4" descr="cvetaeva-xylograph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71800" y="1237297"/>
            <a:ext cx="3505200" cy="4172903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useum_cvetaeva_phot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609600"/>
            <a:ext cx="5181599" cy="55626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225</TotalTime>
  <Words>181</Words>
  <Application>Microsoft Office PowerPoint</Application>
  <PresentationFormat>Экран (4:3)</PresentationFormat>
  <Paragraphs>32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Tahoma</vt:lpstr>
      <vt:lpstr>Arial</vt:lpstr>
      <vt:lpstr>Wingdings</vt:lpstr>
      <vt:lpstr>Calibri</vt:lpstr>
      <vt:lpstr>Бумажная</vt:lpstr>
      <vt:lpstr>Слайд 1</vt:lpstr>
      <vt:lpstr>Моим стихам, написанным так рано, Что и не знала я, что я – поэт…</vt:lpstr>
      <vt:lpstr>  Цели урока: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Екатерина</dc:creator>
  <cp:lastModifiedBy>Екатерина</cp:lastModifiedBy>
  <cp:revision>37</cp:revision>
  <cp:lastPrinted>1601-01-01T00:00:00Z</cp:lastPrinted>
  <dcterms:created xsi:type="dcterms:W3CDTF">1601-01-01T00:00:00Z</dcterms:created>
  <dcterms:modified xsi:type="dcterms:W3CDTF">2009-11-04T22:49:53Z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