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72" r:id="rId7"/>
    <p:sldId id="273" r:id="rId8"/>
    <p:sldId id="278" r:id="rId9"/>
    <p:sldId id="279" r:id="rId10"/>
    <p:sldId id="275" r:id="rId11"/>
    <p:sldId id="276" r:id="rId12"/>
    <p:sldId id="291" r:id="rId13"/>
    <p:sldId id="292" r:id="rId14"/>
    <p:sldId id="293" r:id="rId15"/>
    <p:sldId id="277" r:id="rId16"/>
    <p:sldId id="263" r:id="rId17"/>
    <p:sldId id="264" r:id="rId18"/>
    <p:sldId id="265" r:id="rId19"/>
    <p:sldId id="266" r:id="rId20"/>
    <p:sldId id="267" r:id="rId21"/>
    <p:sldId id="282" r:id="rId22"/>
    <p:sldId id="268" r:id="rId23"/>
    <p:sldId id="281" r:id="rId24"/>
    <p:sldId id="280" r:id="rId25"/>
    <p:sldId id="288" r:id="rId26"/>
    <p:sldId id="289" r:id="rId27"/>
    <p:sldId id="294" r:id="rId28"/>
    <p:sldId id="283" r:id="rId29"/>
    <p:sldId id="287" r:id="rId30"/>
    <p:sldId id="285" r:id="rId31"/>
    <p:sldId id="286" r:id="rId32"/>
    <p:sldId id="284" r:id="rId33"/>
    <p:sldId id="269" r:id="rId34"/>
    <p:sldId id="27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6C35-B2E0-4E45-A1FA-00ED14FC2378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0213-A3D8-4FB1-B98C-D79C9CEA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zhurnal.lib.ru/c/chernorickaja_o_l/detskie_p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" TargetMode="External"/><Relationship Id="rId5" Type="http://schemas.openxmlformats.org/officeDocument/2006/relationships/hyperlink" Target="http://club.foto.ru/" TargetMode="External"/><Relationship Id="rId4" Type="http://schemas.openxmlformats.org/officeDocument/2006/relationships/hyperlink" Target="http://www.poezia.ru/article.php?sid=262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785949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Классный час: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>
          <a:xfrm>
            <a:off x="1000100" y="2857496"/>
            <a:ext cx="6772300" cy="278130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«Все работы хороши – выбирай на вкус!»</a:t>
            </a:r>
            <a:endParaRPr lang="ru-RU" sz="54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4800600"/>
            <a:ext cx="6429420" cy="148592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Кто выступает на сцене на бис?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известный папа-артист.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артист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585" r="7585"/>
          <a:stretch>
            <a:fillRect/>
          </a:stretch>
        </p:blipFill>
        <p:spPr>
          <a:xfrm>
            <a:off x="1428728" y="612775"/>
            <a:ext cx="5849960" cy="4387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143512"/>
            <a:ext cx="6143668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мире ненужной профессии нет!»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 нас с детства папа-поэт.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поэт Маяковский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014" b="210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5286388"/>
            <a:ext cx="6215106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Тёплые вещи быстро и тихо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шьёт для детишек мама-портниха.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портних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00" r="1200"/>
          <a:stretch>
            <a:fillRect/>
          </a:stretch>
        </p:blipFill>
        <p:spPr>
          <a:xfrm>
            <a:off x="1500166" y="642918"/>
            <a:ext cx="5921398" cy="4441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Доит корову с утра спозаранку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чистом загоне мама-доярка.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доярка=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428736"/>
            <a:ext cx="3587764" cy="4778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6286544" cy="8572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Зубки больные без всяких уколов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вылечит мама - врач-стоматолог.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стоматолог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1332956" y="612774"/>
            <a:ext cx="5945732" cy="4459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429264"/>
            <a:ext cx="6215106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детском саду очень много занятий,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там няня и воспитатель.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воспитатель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7949" b="17949"/>
          <a:stretch>
            <a:fillRect/>
          </a:stretch>
        </p:blipFill>
        <p:spPr>
          <a:xfrm>
            <a:off x="1523457" y="612774"/>
            <a:ext cx="5755231" cy="43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школе не меньше занятий. Смотрите: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ставит отметки мама-учитель.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учите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1560576"/>
            <a:ext cx="3696916" cy="4583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5500702"/>
            <a:ext cx="6207150" cy="78581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корешочка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растить не устанет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чудо-растение мама-ботаник.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ботаник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15" r="1615"/>
          <a:stretch>
            <a:fillRect/>
          </a:stretch>
        </p:blipFill>
        <p:spPr>
          <a:xfrm>
            <a:off x="1237705" y="612774"/>
            <a:ext cx="6334691" cy="475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Пишет в газеты статьи и записки</a:t>
            </a:r>
            <a:br>
              <a:rPr lang="ru-RU" dirty="0" smtClean="0"/>
            </a:br>
            <a:r>
              <a:rPr lang="ru-RU" dirty="0" smtClean="0"/>
              <a:t>мама-писатель и журналистка.</a:t>
            </a:r>
            <a:endParaRPr lang="ru-RU" dirty="0"/>
          </a:p>
        </p:txBody>
      </p:sp>
      <p:pic>
        <p:nvPicPr>
          <p:cNvPr id="5" name="Содержимое 3" descr="журналист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Вкусной колбаски достала с витрины</a:t>
            </a:r>
            <a:br>
              <a:rPr lang="ru-RU" dirty="0" smtClean="0"/>
            </a:br>
            <a:r>
              <a:rPr lang="ru-RU" dirty="0" smtClean="0"/>
              <a:t>мама, она продавец магазина.</a:t>
            </a:r>
            <a:endParaRPr lang="ru-RU" dirty="0"/>
          </a:p>
        </p:txBody>
      </p:sp>
      <p:pic>
        <p:nvPicPr>
          <p:cNvPr id="5" name="Содержимое 3" descr="продавец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7626" y="1600200"/>
            <a:ext cx="63487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Дрожит мостовая и воет мотор – </a:t>
            </a:r>
            <a:br>
              <a:rPr lang="ru-RU" sz="2800" dirty="0" smtClean="0"/>
            </a:br>
            <a:r>
              <a:rPr lang="ru-RU" sz="2800" dirty="0" smtClean="0"/>
              <a:t>это к нам едет папа-шофёр.</a:t>
            </a:r>
            <a:endParaRPr lang="ru-RU" sz="2800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263" r="2263"/>
          <a:stretch>
            <a:fillRect/>
          </a:stretch>
        </p:blipFill>
        <p:spPr bwMode="auto">
          <a:xfrm>
            <a:off x="1285875" y="714375"/>
            <a:ext cx="65722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143512"/>
            <a:ext cx="6215106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Плюшки и булочки кушать спешите!</a:t>
            </a:r>
            <a:br>
              <a:rPr lang="ru-RU" sz="2800" dirty="0" smtClean="0"/>
            </a:br>
            <a:r>
              <a:rPr lang="ru-RU" sz="2800" dirty="0" smtClean="0"/>
              <a:t>Их испекла нам мама-кондитер.</a:t>
            </a:r>
            <a:endParaRPr lang="ru-RU" sz="2800" dirty="0"/>
          </a:p>
        </p:txBody>
      </p:sp>
      <p:pic>
        <p:nvPicPr>
          <p:cNvPr id="5" name="Содержимое 3" descr="кондитер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819" b="16819"/>
          <a:stretch>
            <a:fillRect/>
          </a:stretch>
        </p:blipFill>
        <p:spPr>
          <a:xfrm>
            <a:off x="1332956" y="612774"/>
            <a:ext cx="6168002" cy="4626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5286388"/>
            <a:ext cx="5786478" cy="78581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самолёта прыгает с риском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Смелая мама-парашютистка.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023" r="3023"/>
          <a:stretch>
            <a:fillRect/>
          </a:stretch>
        </p:blipFill>
        <p:spPr bwMode="auto">
          <a:xfrm>
            <a:off x="1332956" y="612774"/>
            <a:ext cx="5945732" cy="44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85918" y="6143644"/>
            <a:ext cx="5357850" cy="3571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Стричь под одну гребенку.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Шить на живую нитку.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Брать на прицел.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Ждать у моря погоды.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Сгущать краски.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Играть первую скрипку.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8" descr="Главны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1142984"/>
            <a:ext cx="693010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7" descr="Пова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142984"/>
            <a:ext cx="6929486" cy="4629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7" descr="Маля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142984"/>
            <a:ext cx="750099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7" descr="Докто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24" y="1142984"/>
            <a:ext cx="727189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7" name="Picture 7" descr="Фотограф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1285860"/>
            <a:ext cx="688277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8" name="Picture 7" descr="Мельни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4556" y="1285860"/>
            <a:ext cx="750934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7" descr="Пианис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214422"/>
            <a:ext cx="7857586" cy="4610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5214950"/>
            <a:ext cx="6064274" cy="12144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синему небу летит самолёт.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 управляет папа-пилот.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пилот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642918"/>
            <a:ext cx="6040983" cy="453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8" descr="Космонав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285860"/>
            <a:ext cx="7606321" cy="4468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8" descr="Космонав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200" y="1285860"/>
            <a:ext cx="74806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5" name="Picture 5" descr="Учител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285860"/>
            <a:ext cx="753794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6600" i="1" dirty="0" smtClean="0"/>
              <a:t>Книгу переворошив, намотай себе на ус:</a:t>
            </a:r>
          </a:p>
          <a:p>
            <a:pPr>
              <a:buNone/>
            </a:pPr>
            <a:r>
              <a:rPr lang="ru-RU" sz="6600" i="1" dirty="0" smtClean="0"/>
              <a:t>Все работы хороши, выбирай на вкус.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ресурсы: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http://zhurnal.lib.ru/c/chernorickaja_o_l/detskie_p.shtml</a:t>
            </a:r>
            <a:endParaRPr lang="ru-RU" sz="2800" dirty="0" smtClean="0"/>
          </a:p>
          <a:p>
            <a:r>
              <a:rPr lang="en-US" sz="2800" dirty="0" smtClean="0">
                <a:hlinkClick r:id="rId4"/>
              </a:rPr>
              <a:t>http://www.poezia.ru/article.php?sid=26204</a:t>
            </a:r>
            <a:endParaRPr lang="ru-RU" sz="2800" dirty="0" smtClean="0"/>
          </a:p>
          <a:p>
            <a:r>
              <a:rPr lang="en-US" sz="2800" dirty="0" smtClean="0">
                <a:hlinkClick r:id="rId5"/>
              </a:rPr>
              <a:t>http://club.foto.ru/</a:t>
            </a:r>
            <a:endParaRPr lang="ru-RU" sz="2800" dirty="0" smtClean="0"/>
          </a:p>
          <a:p>
            <a:r>
              <a:rPr lang="en-US" sz="2800" dirty="0" smtClean="0">
                <a:hlinkClick r:id="rId6"/>
              </a:rPr>
              <a:t>http://images.yandex.ru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4786322"/>
            <a:ext cx="6429420" cy="14144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Дружно шагает с военными в ряд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серой шинели папа-солдат.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солдат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474" r="2474"/>
          <a:stretch>
            <a:fillRect/>
          </a:stretch>
        </p:blipFill>
        <p:spPr>
          <a:xfrm>
            <a:off x="1357290" y="612774"/>
            <a:ext cx="6357982" cy="467361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18" y="5072074"/>
            <a:ext cx="128588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5357826"/>
            <a:ext cx="6286544" cy="8572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в многоборье у нас рекордсмен?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отвечаем; «Папа-спортсмен!»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спортсмен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40" b="11340"/>
          <a:stretch>
            <a:fillRect/>
          </a:stretch>
        </p:blipFill>
        <p:spPr>
          <a:xfrm>
            <a:off x="1428728" y="714356"/>
            <a:ext cx="6136233" cy="460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4800600"/>
            <a:ext cx="6215106" cy="1485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Уголь рубить не устал в недрах гор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чёрный от сажи папа-шахтёр.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шахтёр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066" b="18066"/>
          <a:stretch>
            <a:fillRect/>
          </a:stretch>
        </p:blipFill>
        <p:spPr>
          <a:xfrm>
            <a:off x="1428207" y="612774"/>
            <a:ext cx="5850481" cy="4387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Плавится сталь, из котла валит пар</a:t>
            </a:r>
            <a:br>
              <a:rPr lang="ru-RU" dirty="0" smtClean="0"/>
            </a:br>
            <a:r>
              <a:rPr lang="ru-RU" dirty="0" smtClean="0"/>
              <a:t>папа – рабочий, он сталевар.</a:t>
            </a:r>
            <a:endParaRPr lang="ru-RU" dirty="0"/>
          </a:p>
        </p:txBody>
      </p:sp>
      <p:pic>
        <p:nvPicPr>
          <p:cNvPr id="5" name="Содержимое 3" descr="сталева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1600200"/>
            <a:ext cx="3626062" cy="483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4800600"/>
            <a:ext cx="5707084" cy="10572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Вылечит тысячи сломанных рук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детской больнице папа-хирург.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хирург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072206"/>
            <a:ext cx="5565794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 проведёт нам, прочистит засор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папа-сантехник или монтёр.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сантехни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928801"/>
            <a:ext cx="2928938" cy="4393407"/>
          </a:xfrm>
        </p:spPr>
      </p:pic>
      <p:pic>
        <p:nvPicPr>
          <p:cNvPr id="6" name="Содержимое 6" descr="монтё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928802"/>
            <a:ext cx="3372946" cy="442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202</Words>
  <Application>Microsoft Office PowerPoint</Application>
  <PresentationFormat>Экран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Классный час:</vt:lpstr>
      <vt:lpstr>Слайд 2</vt:lpstr>
      <vt:lpstr>По синему небу летит самолёт. Им управляет папа-пилот.</vt:lpstr>
      <vt:lpstr>Дружно шагает с военными в ряд в серой шинели папа-солдат.</vt:lpstr>
      <vt:lpstr>Кто в многоборье у нас рекордсмен? Мы отвечаем; «Папа-спортсмен!»</vt:lpstr>
      <vt:lpstr>Уголь рубить не устал в недрах гор чёрный от сажи папа-шахтёр.</vt:lpstr>
      <vt:lpstr>Плавится сталь, из котла валит пар папа – рабочий, он сталевар.</vt:lpstr>
      <vt:lpstr>Вылечит тысячи сломанных рук в детской больнице папа-хирург.</vt:lpstr>
      <vt:lpstr>Свет проведёт нам, прочистит засор папа-сантехник или монтёр.</vt:lpstr>
      <vt:lpstr>Кто выступает на сцене на бис? Это известный папа-артист. </vt:lpstr>
      <vt:lpstr>«В мире ненужной профессии нет!» Учит нас с детства папа-поэт.</vt:lpstr>
      <vt:lpstr>Тёплые вещи быстро и тихо шьёт для детишек мама-портниха.</vt:lpstr>
      <vt:lpstr>Доит корову с утра спозаранку в чистом загоне мама-доярка.</vt:lpstr>
      <vt:lpstr>Зубки больные без всяких уколов вылечит мама - врач-стоматолог.</vt:lpstr>
      <vt:lpstr>В детском саду очень много занятий, мама там няня и воспитатель.</vt:lpstr>
      <vt:lpstr>В школе не меньше занятий. Смотрите:  ставит отметки мама-учитель.</vt:lpstr>
      <vt:lpstr>Из корешочка растить не устанет чудо-растение мама-ботаник.</vt:lpstr>
      <vt:lpstr>Пишет в газеты статьи и записки мама-писатель и журналистка.</vt:lpstr>
      <vt:lpstr>Вкусной колбаски достала с витрины мама, она продавец магазина.</vt:lpstr>
      <vt:lpstr>Плюшки и булочки кушать спешите! Их испекла нам мама-кондитер.</vt:lpstr>
      <vt:lpstr>Из самолёта прыгает с риском Смелая мама-парашютистка.</vt:lpstr>
      <vt:lpstr>Слайд 22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Слайд 33</vt:lpstr>
      <vt:lpstr>В презентации использованы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65</cp:revision>
  <dcterms:created xsi:type="dcterms:W3CDTF">2010-01-19T13:12:24Z</dcterms:created>
  <dcterms:modified xsi:type="dcterms:W3CDTF">2010-01-21T13:40:11Z</dcterms:modified>
</cp:coreProperties>
</file>