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0FB9-EB9F-4BD3-A0CA-9CA66BEBDEF9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0F4F-5264-42B8-8380-421AB9D05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3F0A-1C3C-4E9E-920B-D76301A2721B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B3CD-3956-4F17-B13B-AD9FF3F49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F9AF8-91C0-4E31-B40F-81F653FC18A8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C2B5-5EE6-4DE5-A2D3-2CD11E71B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B8B7-9ADC-4EBC-85AE-6E4697F8DF4D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1F3A-25A9-4759-BCEC-349E50476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7DCE-C318-4CFB-A4E6-F8F0E833B0BA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0D9B-5917-4449-BE5F-2A7573556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2707-B125-45D8-865C-956FE77FC14A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958B-9923-475E-AF71-EB957F8B3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7D6B-50B0-43F1-B977-B75BD401F0E1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7311-75D5-4FB1-B9EB-557CF9C84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F3DB-A6C9-421C-AADE-88BE6255E2EB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86D9-9B18-4DEC-A19A-A33CFE16B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E3D4-BBE0-4D6A-9E56-FA14C84F5DCD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F4A5-E80D-4745-95C8-6F7C1F627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AA5F-365A-494B-BA4F-B4C7D1463E7A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AE5B-FA9C-47EC-94FD-F4886F551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20EB-E806-4340-9340-A16517CFAA63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CE101-21B3-49AC-B565-B71F51CA7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5E46E8-737A-413B-BE62-6703D13BE978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F173C1-200C-4D9F-9C9E-21D32A17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thumb_Solzhenicyn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357313" y="6143625"/>
            <a:ext cx="5357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 </a:t>
            </a:r>
            <a:r>
              <a:rPr lang="ru-RU" sz="4000" b="1">
                <a:solidFill>
                  <a:srgbClr val="FFFF00"/>
                </a:solidFill>
                <a:latin typeface="Calibri" pitchFamily="34" charset="0"/>
              </a:rPr>
              <a:t>Детство, 1924 год.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15362" name="Содержимое 3" descr="школьник, 1933 г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0"/>
            <a:ext cx="4143375" cy="6858000"/>
          </a:xfrm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857375" y="6215063"/>
            <a:ext cx="5286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    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школьник, 1933 г.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Старший лейтенант Солженицын. февраль 194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-7938"/>
            <a:ext cx="8215312" cy="6865938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71438" y="628650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000" b="1">
                <a:solidFill>
                  <a:srgbClr val="FFFF00"/>
                </a:solidFill>
                <a:latin typeface="Calibri" pitchFamily="34" charset="0"/>
              </a:rPr>
              <a:t>Старший лейтенант Солженицын. февраль 1944 г.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А.И. Солженицын – заключенный на шарашке  “Марфино”. Официал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0"/>
            <a:ext cx="5072063" cy="6875463"/>
          </a:xfrm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14313" y="5780088"/>
            <a:ext cx="8929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                   </a:t>
            </a:r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А.И. Солженицын – заключенный на</a:t>
            </a:r>
          </a:p>
          <a:p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                шарашке  “Марфино”.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ru-RU" smtClean="0"/>
          </a:p>
        </p:txBody>
      </p:sp>
      <p:pic>
        <p:nvPicPr>
          <p:cNvPr id="18434" name="Содержимое 3" descr="Толпа журналистов у дома Генриха Бёлля под Кёльном, куда был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0" y="5657850"/>
            <a:ext cx="8929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Толпа журналистов у дома Генриха Бёлл</a:t>
            </a:r>
          </a:p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  под Кёльном, куда выехал Солженицын.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3" descr="Возвращение на родину. Встреча во Владивостоке 27 мая 1994. 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875"/>
            <a:ext cx="9144000" cy="7004050"/>
          </a:xfrm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0" y="600075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     </a:t>
            </a:r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Возвращение на родину. Встреча во Владивостоке </a:t>
            </a:r>
          </a:p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                                  27 мая 1994 года.</a:t>
            </a:r>
          </a:p>
          <a:p>
            <a:r>
              <a:rPr lang="ru-RU" sz="2800">
                <a:latin typeface="Calibri" pitchFamily="34" charset="0"/>
              </a:rPr>
              <a:t>                                               1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Снова в Москве. Спустя 20 лет Солженицын с женой идёт по Тв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0"/>
            <a:ext cx="4594225" cy="6858000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214688" y="6572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5780088"/>
            <a:ext cx="8001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              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Снова в Москве. Спустя 20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Солженицын с женой идёт по Тверской.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5" descr="солженицы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902825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52</Words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Тема Office</vt:lpstr>
      <vt:lpstr>Слайд 1</vt:lpstr>
      <vt:lpstr> </vt:lpstr>
      <vt:lpstr>Слайд 3</vt:lpstr>
      <vt:lpstr>Слайд 4</vt:lpstr>
      <vt:lpstr>`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ДиЯна</cp:lastModifiedBy>
  <cp:revision>15</cp:revision>
  <dcterms:modified xsi:type="dcterms:W3CDTF">2010-01-26T11:47:59Z</dcterms:modified>
</cp:coreProperties>
</file>