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70" r:id="rId3"/>
    <p:sldId id="271" r:id="rId4"/>
    <p:sldId id="261" r:id="rId5"/>
    <p:sldId id="272" r:id="rId6"/>
    <p:sldId id="273" r:id="rId7"/>
    <p:sldId id="262" r:id="rId8"/>
    <p:sldId id="263" r:id="rId9"/>
    <p:sldId id="257" r:id="rId10"/>
    <p:sldId id="264" r:id="rId11"/>
    <p:sldId id="260" r:id="rId12"/>
    <p:sldId id="265" r:id="rId13"/>
    <p:sldId id="266" r:id="rId14"/>
    <p:sldId id="267" r:id="rId15"/>
    <p:sldId id="268" r:id="rId16"/>
    <p:sldId id="258" r:id="rId17"/>
    <p:sldId id="269" r:id="rId18"/>
  </p:sldIdLst>
  <p:sldSz cx="9144000" cy="6858000" type="screen4x3"/>
  <p:notesSz cx="6858000" cy="9144000"/>
  <p:custShowLst>
    <p:custShow name="Произвольный показ 1" id="0">
      <p:sldLst>
        <p:sld r:id="rId2"/>
        <p:sld r:id="rId5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</p:sldLst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4C988-C154-4EF9-B5F0-051EEBE434EA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79612-BEC2-49B8-A602-A47F37C30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79612-BEC2-49B8-A602-A47F37C30B1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4CA2-A34B-4BC1-AE65-071841EF2B0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78196-B696-44FB-AA17-98508876A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10000"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4CA2-A34B-4BC1-AE65-071841EF2B0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78196-B696-44FB-AA17-98508876A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4CA2-A34B-4BC1-AE65-071841EF2B0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78196-B696-44FB-AA17-98508876A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4CA2-A34B-4BC1-AE65-071841EF2B0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78196-B696-44FB-AA17-98508876A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4CA2-A34B-4BC1-AE65-071841EF2B0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78196-B696-44FB-AA17-98508876A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10000"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4CA2-A34B-4BC1-AE65-071841EF2B0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78196-B696-44FB-AA17-98508876A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4CA2-A34B-4BC1-AE65-071841EF2B0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78196-B696-44FB-AA17-98508876A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4CA2-A34B-4BC1-AE65-071841EF2B0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78196-B696-44FB-AA17-98508876A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4CA2-A34B-4BC1-AE65-071841EF2B0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78196-B696-44FB-AA17-98508876A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4CA2-A34B-4BC1-AE65-071841EF2B0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78196-B696-44FB-AA17-98508876A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4CA2-A34B-4BC1-AE65-071841EF2B0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178196-B696-44FB-AA17-98508876A2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10000"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CA4CA2-A34B-4BC1-AE65-071841EF2B0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178196-B696-44FB-AA17-98508876A23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 advTm="10000">
    <p:wheel spokes="2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5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714356"/>
            <a:ext cx="6400800" cy="500066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Кружась легко и не умело,</a:t>
            </a:r>
            <a:b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Снежинка села на стекло.</a:t>
            </a:r>
            <a:b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Шел ночью снег густой и белый </a:t>
            </a:r>
            <a:b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снега в комнате светло.</a:t>
            </a:r>
            <a:b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Чуть порошит пушок летучий,</a:t>
            </a:r>
            <a:b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солнце зимнее встает.</a:t>
            </a:r>
            <a:b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каждый день – полней и лучше, </a:t>
            </a:r>
            <a:b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 будет лучше Новый год…</a:t>
            </a:r>
            <a:b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3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А.Т</a:t>
            </a:r>
            <a:r>
              <a:rPr lang="ru-RU" sz="3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Твардовский</a:t>
            </a:r>
            <a:endParaRPr lang="ru-RU" sz="3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гифы\праздники\новый год\Елка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357166"/>
            <a:ext cx="1571636" cy="157163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 advTm="1000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гифы\праздники\новый год\машина.gif"/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 rot="21051956">
            <a:off x="646805" y="2636870"/>
            <a:ext cx="2786063" cy="20716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pic>
        <p:nvPicPr>
          <p:cNvPr id="10244" name="Picture 4" descr="D:\гифы\праздники\новый год\XTREE1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857232"/>
            <a:ext cx="5024466" cy="502446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гифы\праздники\новый год\Елка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42984"/>
            <a:ext cx="3978735" cy="5059053"/>
          </a:xfrm>
          <a:prstGeom prst="rect">
            <a:avLst/>
          </a:prstGeom>
          <a:noFill/>
        </p:spPr>
      </p:pic>
      <p:pic>
        <p:nvPicPr>
          <p:cNvPr id="5123" name="Picture 3" descr="D:\гифы\праздники\новый год\9m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637652">
            <a:off x="4400392" y="671678"/>
            <a:ext cx="4351931" cy="1860389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D:\гифы\праздники\новый год\XTREE16.gif"/>
          <p:cNvPicPr>
            <a:picLocks noGrp="1" noChangeAspect="1" noChangeArrowheads="1" noCrop="1"/>
          </p:cNvPicPr>
          <p:nvPr>
            <p:ph type="pic" idx="1"/>
          </p:nvPr>
        </p:nvPicPr>
        <p:blipFill>
          <a:blip r:embed="rId2"/>
          <a:srcRect t="7442" b="7442"/>
          <a:stretch>
            <a:fillRect/>
          </a:stretch>
        </p:blipFill>
        <p:spPr bwMode="auto">
          <a:xfrm rot="420000">
            <a:off x="3722811" y="1195395"/>
            <a:ext cx="4617720" cy="39319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8" name="Прямоугольник 7"/>
          <p:cNvSpPr/>
          <p:nvPr/>
        </p:nvSpPr>
        <p:spPr>
          <a:xfrm rot="20394418">
            <a:off x="-23448" y="722286"/>
            <a:ext cx="4037382" cy="1200329"/>
          </a:xfrm>
          <a:prstGeom prst="rect">
            <a:avLst/>
          </a:prstGeom>
          <a:effectLst>
            <a:reflection blurRad="6350" stA="50000" endA="300" endPos="90000" dist="50800" dir="5400000" sy="-100000" algn="bl" rotWithShape="0"/>
          </a:effectLst>
        </p:spPr>
        <p:txBody>
          <a:bodyPr wrap="square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 новым годом</a:t>
            </a:r>
            <a:endParaRPr lang="ru-RU" sz="3600" dirty="0"/>
          </a:p>
        </p:txBody>
      </p:sp>
    </p:spTree>
  </p:cSld>
  <p:clrMapOvr>
    <a:masterClrMapping/>
  </p:clrMapOvr>
  <p:transition advClick="0" advTm="10000"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D:\гифы\праздники\новый год\XTREE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642918"/>
            <a:ext cx="3905274" cy="5233067"/>
          </a:xfrm>
          <a:prstGeom prst="rect">
            <a:avLst/>
          </a:prstGeom>
          <a:noFill/>
        </p:spPr>
      </p:pic>
      <p:pic>
        <p:nvPicPr>
          <p:cNvPr id="12292" name="Picture 4" descr="D:\гифы\праздники\новый год\4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2285992"/>
            <a:ext cx="1928826" cy="1892661"/>
          </a:xfrm>
          <a:prstGeom prst="rect">
            <a:avLst/>
          </a:prstGeom>
          <a:noFill/>
          <a:effectLst>
            <a:reflection blurRad="6350" stA="50000" endA="300" endPos="90000" dir="5400000" sy="-100000" algn="bl" rotWithShape="0"/>
          </a:effectLst>
        </p:spPr>
      </p:pic>
    </p:spTree>
  </p:cSld>
  <p:clrMapOvr>
    <a:masterClrMapping/>
  </p:clrMapOvr>
  <p:transition advClick="0" advTm="10000">
    <p:wheel spokes="2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D:\гифы\праздники\новый год\8m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214686"/>
            <a:ext cx="4117621" cy="280512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 rot="259204">
            <a:off x="908846" y="774479"/>
            <a:ext cx="7567058" cy="165599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 новым годом!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 advTm="1000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гифы\праздники\новый год\Звонок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000108"/>
            <a:ext cx="4071966" cy="3486774"/>
          </a:xfrm>
          <a:prstGeom prst="rect">
            <a:avLst/>
          </a:prstGeom>
          <a:noFill/>
          <a:effectLst>
            <a:reflection blurRad="6350" stA="50000" endA="295" endPos="92000" dist="101600" dir="5400000" sy="-100000" algn="bl" rotWithShape="0"/>
          </a:effectLst>
          <a:scene3d>
            <a:camera prst="orthographicFront"/>
            <a:lightRig rig="threePt" dir="t"/>
          </a:scene3d>
          <a:sp3d>
            <a:bevelT prst="convex"/>
          </a:sp3d>
        </p:spPr>
      </p:pic>
    </p:spTree>
  </p:cSld>
  <p:clrMapOvr>
    <a:masterClrMapping/>
  </p:clrMapOvr>
  <p:transition advClick="0" advTm="10000"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 новым годом!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Вспоминая забытую шалость,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Заиграет метелицей колкой,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Принесет с собой счастье и радость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И оставит подарки под елкой.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Одаряя всех мантией снежной,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Улыбнется потом мимоходом,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И снежинки прошепчут так нежно,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Поздравляя нас всех с Новым годом.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Пусть Новый год к вам в дом придет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хорошим настроением.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пусть вам целый год во всем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Сопутствует везение.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Пусть каждый день теплом согреет,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много счастья принесет.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все сомнения развеет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Пришедший в полночь Новый год!</a:t>
            </a:r>
          </a:p>
          <a:p>
            <a:endParaRPr lang="ru-RU" dirty="0"/>
          </a:p>
        </p:txBody>
      </p:sp>
      <p:pic>
        <p:nvPicPr>
          <p:cNvPr id="8194" name="Picture 2" descr="D:\гифы\праздники\новый год\25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7" y="214290"/>
            <a:ext cx="1895473" cy="248315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glow rad="228600">
              <a:schemeClr val="accent4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Презентацию подготовила: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Учитель, классный руководитель 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Молчанова Надежда Юрьевна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МОУ ООШ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П.СОЛНЕЧНЫЙ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Амурской области,  </a:t>
            </a:r>
            <a:r>
              <a:rPr lang="ru-RU" sz="2400" dirty="0" err="1" smtClean="0">
                <a:solidFill>
                  <a:schemeClr val="tx1"/>
                </a:solidFill>
              </a:rPr>
              <a:t>Сковородинского</a:t>
            </a:r>
            <a:r>
              <a:rPr lang="ru-RU" sz="2400" dirty="0" smtClean="0">
                <a:solidFill>
                  <a:schemeClr val="tx1"/>
                </a:solidFill>
              </a:rPr>
              <a:t> района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0000"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 1700 году, Петр I издал указ о переносе праздника на 1 январ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5072098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000760" y="5072074"/>
            <a:ext cx="27860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00760" y="5143512"/>
            <a:ext cx="292895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Петра I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10000"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 Гулянья ряженых, катания на санях и хороводы вокруг ёлки – стали частью празднования Нового год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85794"/>
            <a:ext cx="6929486" cy="557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D:\гифы\праздники\новый год\4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174" y="357166"/>
            <a:ext cx="1928826" cy="1892661"/>
          </a:xfrm>
          <a:prstGeom prst="rect">
            <a:avLst/>
          </a:prstGeom>
          <a:noFill/>
          <a:effectLst>
            <a:reflection blurRad="6350" stA="50000" endA="300" endPos="90000" dir="5400000" sy="-100000" algn="bl" rotWithShape="0"/>
          </a:effectLst>
        </p:spPr>
      </p:pic>
    </p:spTree>
  </p:cSld>
  <p:clrMapOvr>
    <a:masterClrMapping/>
  </p:clrMapOvr>
  <p:transition advClick="0" advTm="10000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гифы\праздники\новый год\XTREE2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2913" y="2952750"/>
            <a:ext cx="638175" cy="952500"/>
          </a:xfrm>
          <a:prstGeom prst="rect">
            <a:avLst/>
          </a:prstGeom>
          <a:noFill/>
        </p:spPr>
      </p:pic>
      <p:pic>
        <p:nvPicPr>
          <p:cNvPr id="6148" name="Picture 4" descr="D:\гифы\праздники\новый год\Елочная игрушка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571480"/>
            <a:ext cx="4929222" cy="4964180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  <p:pic>
        <p:nvPicPr>
          <p:cNvPr id="6150" name="Picture 6" descr="D:\гифы\праздники\новый год\3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143248"/>
            <a:ext cx="2994831" cy="3055950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  <a:scene3d>
            <a:camera prst="perspectiveHeroicExtremeRightFacing"/>
            <a:lightRig rig="threePt" dir="t"/>
          </a:scene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ransition advClick="0" advTm="1000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Общенациональная Лючия Финляндии избирается из числа десяти молодых девушек публичным голосованием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571480"/>
            <a:ext cx="7000923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инский Дед Мороз- Йоулупукки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785794"/>
            <a:ext cx="6643734" cy="5357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>
    <p:wheel spokes="2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гифы\праздники\новый год\25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28603"/>
            <a:ext cx="3038481" cy="3980543"/>
          </a:xfrm>
          <a:prstGeom prst="rect">
            <a:avLst/>
          </a:prstGeom>
          <a:noFill/>
          <a:effectLst>
            <a:reflection blurRad="6350" stA="50000" endA="300" endPos="55500" dist="50800" dir="5400000" sy="-100000" algn="bl" rotWithShape="0"/>
          </a:effectLst>
        </p:spPr>
      </p:pic>
      <p:pic>
        <p:nvPicPr>
          <p:cNvPr id="9219" name="Picture 3" descr="D:\гифы\праздники\новый год\XTREE1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214422"/>
            <a:ext cx="3857652" cy="3857652"/>
          </a:xfrm>
          <a:prstGeom prst="rect">
            <a:avLst/>
          </a:prstGeom>
          <a:noFill/>
          <a:scene3d>
            <a:camera prst="perspectiveRigh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ransition advClick="0" advTm="1000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D:\гифы\праздники\новый год\дед мороз.gif"/>
          <p:cNvPicPr>
            <a:picLocks noGrp="1" noChangeAspect="1" noChangeArrowheads="1" noCrop="1"/>
          </p:cNvPicPr>
          <p:nvPr>
            <p:ph type="pic" idx="1"/>
          </p:nvPr>
        </p:nvPicPr>
        <p:blipFill>
          <a:blip r:embed="rId2"/>
          <a:srcRect l="12795" r="12795"/>
          <a:stretch>
            <a:fillRect/>
          </a:stretch>
        </p:blipFill>
        <p:spPr bwMode="auto">
          <a:xfrm rot="420000">
            <a:off x="3560443" y="1386331"/>
            <a:ext cx="4212981" cy="358729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pic>
        <p:nvPicPr>
          <p:cNvPr id="7172" name="Picture 4" descr="D:\гифы\праздники\новый год\23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214818"/>
            <a:ext cx="1391657" cy="1576390"/>
          </a:xfrm>
          <a:prstGeom prst="rect">
            <a:avLst/>
          </a:prstGeom>
          <a:noFill/>
        </p:spPr>
      </p:pic>
      <p:pic>
        <p:nvPicPr>
          <p:cNvPr id="7173" name="Picture 5" descr="D:\гифы\праздники\новый год\Звонок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71502" y="214290"/>
            <a:ext cx="3143272" cy="314327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К нам под волшебный звон зимы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Приходит праздник новогодний.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Так пусть заветные мечты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У вас сбываются сегодня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 пусть чудесный Новый год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Добро и радость принесет!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000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293</TotalTime>
  <Words>57</Words>
  <Application>Microsoft Office PowerPoint</Application>
  <PresentationFormat>Экран (4:3)</PresentationFormat>
  <Paragraphs>16</Paragraphs>
  <Slides>17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  <vt:variant>
        <vt:lpstr>Произвольные показы</vt:lpstr>
      </vt:variant>
      <vt:variant>
        <vt:i4>1</vt:i4>
      </vt:variant>
    </vt:vector>
  </HeadingPairs>
  <TitlesOfParts>
    <vt:vector size="19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 новым годом!</vt:lpstr>
      <vt:lpstr>Слайд 17</vt:lpstr>
      <vt:lpstr>Произвольный показ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Надежда</cp:lastModifiedBy>
  <cp:revision>31</cp:revision>
  <dcterms:created xsi:type="dcterms:W3CDTF">2009-12-20T07:43:01Z</dcterms:created>
  <dcterms:modified xsi:type="dcterms:W3CDTF">2010-01-25T20:49:44Z</dcterms:modified>
</cp:coreProperties>
</file>