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67" autoAdjust="0"/>
    <p:restoredTop sz="86420" autoAdjust="0"/>
  </p:normalViewPr>
  <p:slideViewPr>
    <p:cSldViewPr>
      <p:cViewPr varScale="1">
        <p:scale>
          <a:sx n="61" d="100"/>
          <a:sy n="61" d="100"/>
        </p:scale>
        <p:origin x="-3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8BDE6B-3364-429C-A708-E2853D23AF6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B9B241D-F13E-4ED3-BB64-F2E9FFAFAB00}">
      <dgm:prSet phldrT="[Текст]"/>
      <dgm:spPr/>
      <dgm:t>
        <a:bodyPr/>
        <a:lstStyle/>
        <a:p>
          <a:r>
            <a:rPr lang="ru-RU" dirty="0" smtClean="0"/>
            <a:t>БЫСТРАЯ</a:t>
          </a:r>
          <a:endParaRPr lang="ru-RU" dirty="0"/>
        </a:p>
      </dgm:t>
    </dgm:pt>
    <dgm:pt modelId="{8A9ED2FD-5BCC-42B0-9AA3-2596A3D5F885}" type="parTrans" cxnId="{502042E7-1C90-4546-81C1-EB794D5749D1}">
      <dgm:prSet/>
      <dgm:spPr/>
      <dgm:t>
        <a:bodyPr/>
        <a:lstStyle/>
        <a:p>
          <a:endParaRPr lang="ru-RU"/>
        </a:p>
      </dgm:t>
    </dgm:pt>
    <dgm:pt modelId="{70B2E92D-B364-44D9-A1BA-08569A610180}" type="sibTrans" cxnId="{502042E7-1C90-4546-81C1-EB794D5749D1}">
      <dgm:prSet/>
      <dgm:spPr/>
      <dgm:t>
        <a:bodyPr/>
        <a:lstStyle/>
        <a:p>
          <a:endParaRPr lang="ru-RU"/>
        </a:p>
      </dgm:t>
    </dgm:pt>
    <dgm:pt modelId="{6265BB65-DB08-4C2F-8ED7-CA33E5AB8B48}">
      <dgm:prSet phldrT="[Текст]"/>
      <dgm:spPr/>
      <dgm:t>
        <a:bodyPr/>
        <a:lstStyle/>
        <a:p>
          <a:r>
            <a:rPr lang="ru-RU" dirty="0" smtClean="0"/>
            <a:t>МЕДЛЕННАЯ</a:t>
          </a:r>
          <a:endParaRPr lang="ru-RU" dirty="0"/>
        </a:p>
      </dgm:t>
    </dgm:pt>
    <dgm:pt modelId="{EE7A3202-6079-4584-BF46-DC9EE54EBD7F}" type="parTrans" cxnId="{AE7B6890-CE10-4196-8F4F-9FC9D9727EE0}">
      <dgm:prSet/>
      <dgm:spPr/>
      <dgm:t>
        <a:bodyPr/>
        <a:lstStyle/>
        <a:p>
          <a:endParaRPr lang="ru-RU"/>
        </a:p>
      </dgm:t>
    </dgm:pt>
    <dgm:pt modelId="{DA473C81-E02B-4EB2-921F-C0B20EF4F697}" type="sibTrans" cxnId="{AE7B6890-CE10-4196-8F4F-9FC9D9727EE0}">
      <dgm:prSet/>
      <dgm:spPr/>
      <dgm:t>
        <a:bodyPr/>
        <a:lstStyle/>
        <a:p>
          <a:endParaRPr lang="ru-RU"/>
        </a:p>
      </dgm:t>
    </dgm:pt>
    <dgm:pt modelId="{C14E33D3-63A4-429F-926F-D38A619A2D3A}">
      <dgm:prSet phldrT="[Текст]"/>
      <dgm:spPr/>
      <dgm:t>
        <a:bodyPr/>
        <a:lstStyle/>
        <a:p>
          <a:r>
            <a:rPr lang="ru-RU" dirty="0" smtClean="0"/>
            <a:t>ТАНЦЕВАЛЬНАЯ</a:t>
          </a:r>
          <a:endParaRPr lang="ru-RU" dirty="0"/>
        </a:p>
      </dgm:t>
    </dgm:pt>
    <dgm:pt modelId="{90CEE52A-8783-40F3-98A0-33F863699701}" type="parTrans" cxnId="{EBDF693D-1C59-405A-ABC2-8F6667CE1F7E}">
      <dgm:prSet/>
      <dgm:spPr/>
      <dgm:t>
        <a:bodyPr/>
        <a:lstStyle/>
        <a:p>
          <a:endParaRPr lang="ru-RU"/>
        </a:p>
      </dgm:t>
    </dgm:pt>
    <dgm:pt modelId="{8331A47B-D7F6-4B99-9070-B8DE7E4334E0}" type="sibTrans" cxnId="{EBDF693D-1C59-405A-ABC2-8F6667CE1F7E}">
      <dgm:prSet/>
      <dgm:spPr/>
      <dgm:t>
        <a:bodyPr/>
        <a:lstStyle/>
        <a:p>
          <a:endParaRPr lang="ru-RU"/>
        </a:p>
      </dgm:t>
    </dgm:pt>
    <dgm:pt modelId="{32ABE279-402D-4936-92B2-A3258BB0D678}">
      <dgm:prSet phldrT="[Текст]"/>
      <dgm:spPr/>
      <dgm:t>
        <a:bodyPr/>
        <a:lstStyle/>
        <a:p>
          <a:r>
            <a:rPr lang="ru-RU" dirty="0" smtClean="0"/>
            <a:t>НАПЕВНАЯ</a:t>
          </a:r>
          <a:endParaRPr lang="ru-RU" dirty="0"/>
        </a:p>
      </dgm:t>
    </dgm:pt>
    <dgm:pt modelId="{A2ED7450-E7FE-476F-AA0C-213D693ED433}" type="parTrans" cxnId="{9B3981C1-2B30-462B-AD0E-D3A0B42BA9EE}">
      <dgm:prSet/>
      <dgm:spPr/>
      <dgm:t>
        <a:bodyPr/>
        <a:lstStyle/>
        <a:p>
          <a:endParaRPr lang="ru-RU"/>
        </a:p>
      </dgm:t>
    </dgm:pt>
    <dgm:pt modelId="{CF98C15F-33A7-4A6A-BD36-F07228F9D5DC}" type="sibTrans" cxnId="{9B3981C1-2B30-462B-AD0E-D3A0B42BA9EE}">
      <dgm:prSet/>
      <dgm:spPr/>
      <dgm:t>
        <a:bodyPr/>
        <a:lstStyle/>
        <a:p>
          <a:endParaRPr lang="ru-RU"/>
        </a:p>
      </dgm:t>
    </dgm:pt>
    <dgm:pt modelId="{6102ED90-90AE-41E9-A1A8-9EDCFAD0AA79}">
      <dgm:prSet phldrT="[Текст]"/>
      <dgm:spPr/>
      <dgm:t>
        <a:bodyPr/>
        <a:lstStyle/>
        <a:p>
          <a:r>
            <a:rPr lang="ru-RU" dirty="0" smtClean="0"/>
            <a:t>ЗАЖИГАТЕЛЬНАЯ</a:t>
          </a:r>
          <a:endParaRPr lang="ru-RU" dirty="0"/>
        </a:p>
      </dgm:t>
    </dgm:pt>
    <dgm:pt modelId="{F4EC8626-01EA-4E15-9B17-F46FB2193705}" type="parTrans" cxnId="{89BFC995-F020-4A2D-9A55-9C1D6C69DF6C}">
      <dgm:prSet/>
      <dgm:spPr/>
      <dgm:t>
        <a:bodyPr/>
        <a:lstStyle/>
        <a:p>
          <a:endParaRPr lang="ru-RU"/>
        </a:p>
      </dgm:t>
    </dgm:pt>
    <dgm:pt modelId="{2B71DE77-58FF-474C-AC1B-DA23EEB8906E}" type="sibTrans" cxnId="{89BFC995-F020-4A2D-9A55-9C1D6C69DF6C}">
      <dgm:prSet/>
      <dgm:spPr/>
      <dgm:t>
        <a:bodyPr/>
        <a:lstStyle/>
        <a:p>
          <a:endParaRPr lang="ru-RU"/>
        </a:p>
      </dgm:t>
    </dgm:pt>
    <dgm:pt modelId="{2814D100-1E97-4ED8-97BF-2FA043332143}" type="pres">
      <dgm:prSet presAssocID="{FA8BDE6B-3364-429C-A708-E2853D23AF6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52E0AC-CF96-4482-9B57-E954C8687CD2}" type="pres">
      <dgm:prSet presAssocID="{8B9B241D-F13E-4ED3-BB64-F2E9FFAFAB0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8261F-F5D7-476B-9DE9-2A6F65C6DB3B}" type="pres">
      <dgm:prSet presAssocID="{70B2E92D-B364-44D9-A1BA-08569A610180}" presName="sibTrans" presStyleCnt="0"/>
      <dgm:spPr/>
    </dgm:pt>
    <dgm:pt modelId="{246FD03B-F6C7-4EE8-BC8A-43587588D054}" type="pres">
      <dgm:prSet presAssocID="{6265BB65-DB08-4C2F-8ED7-CA33E5AB8B4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D69FF-7A8F-4687-BAA7-62933FC836E1}" type="pres">
      <dgm:prSet presAssocID="{DA473C81-E02B-4EB2-921F-C0B20EF4F697}" presName="sibTrans" presStyleCnt="0"/>
      <dgm:spPr/>
    </dgm:pt>
    <dgm:pt modelId="{28325F59-5DFE-483A-98EC-A49134976585}" type="pres">
      <dgm:prSet presAssocID="{C14E33D3-63A4-429F-926F-D38A619A2D3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35C7C-F9AB-4E43-9F87-B8D3E0408D9F}" type="pres">
      <dgm:prSet presAssocID="{8331A47B-D7F6-4B99-9070-B8DE7E4334E0}" presName="sibTrans" presStyleCnt="0"/>
      <dgm:spPr/>
    </dgm:pt>
    <dgm:pt modelId="{9483E53D-FE11-4FE6-9BF3-24ED7ACBF0D2}" type="pres">
      <dgm:prSet presAssocID="{32ABE279-402D-4936-92B2-A3258BB0D67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909B9-1FC5-4681-9DE3-C1C67A7A1F02}" type="pres">
      <dgm:prSet presAssocID="{CF98C15F-33A7-4A6A-BD36-F07228F9D5DC}" presName="sibTrans" presStyleCnt="0"/>
      <dgm:spPr/>
    </dgm:pt>
    <dgm:pt modelId="{9EA103A2-439B-4A48-9E8A-C6DEE6F135B5}" type="pres">
      <dgm:prSet presAssocID="{6102ED90-90AE-41E9-A1A8-9EDCFAD0AA7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6F694C-5133-4756-BFD5-AEB9A15C032A}" type="presOf" srcId="{32ABE279-402D-4936-92B2-A3258BB0D678}" destId="{9483E53D-FE11-4FE6-9BF3-24ED7ACBF0D2}" srcOrd="0" destOrd="0" presId="urn:microsoft.com/office/officeart/2005/8/layout/default"/>
    <dgm:cxn modelId="{95265772-D323-4AC8-8C3B-54350FE5668D}" type="presOf" srcId="{FA8BDE6B-3364-429C-A708-E2853D23AF66}" destId="{2814D100-1E97-4ED8-97BF-2FA043332143}" srcOrd="0" destOrd="0" presId="urn:microsoft.com/office/officeart/2005/8/layout/default"/>
    <dgm:cxn modelId="{502042E7-1C90-4546-81C1-EB794D5749D1}" srcId="{FA8BDE6B-3364-429C-A708-E2853D23AF66}" destId="{8B9B241D-F13E-4ED3-BB64-F2E9FFAFAB00}" srcOrd="0" destOrd="0" parTransId="{8A9ED2FD-5BCC-42B0-9AA3-2596A3D5F885}" sibTransId="{70B2E92D-B364-44D9-A1BA-08569A610180}"/>
    <dgm:cxn modelId="{DA508F07-9809-40B5-A28F-083342DD1CF7}" type="presOf" srcId="{6102ED90-90AE-41E9-A1A8-9EDCFAD0AA79}" destId="{9EA103A2-439B-4A48-9E8A-C6DEE6F135B5}" srcOrd="0" destOrd="0" presId="urn:microsoft.com/office/officeart/2005/8/layout/default"/>
    <dgm:cxn modelId="{AE7B6890-CE10-4196-8F4F-9FC9D9727EE0}" srcId="{FA8BDE6B-3364-429C-A708-E2853D23AF66}" destId="{6265BB65-DB08-4C2F-8ED7-CA33E5AB8B48}" srcOrd="1" destOrd="0" parTransId="{EE7A3202-6079-4584-BF46-DC9EE54EBD7F}" sibTransId="{DA473C81-E02B-4EB2-921F-C0B20EF4F697}"/>
    <dgm:cxn modelId="{89BFC995-F020-4A2D-9A55-9C1D6C69DF6C}" srcId="{FA8BDE6B-3364-429C-A708-E2853D23AF66}" destId="{6102ED90-90AE-41E9-A1A8-9EDCFAD0AA79}" srcOrd="4" destOrd="0" parTransId="{F4EC8626-01EA-4E15-9B17-F46FB2193705}" sibTransId="{2B71DE77-58FF-474C-AC1B-DA23EEB8906E}"/>
    <dgm:cxn modelId="{9A3C82FF-23C6-401D-B606-86EB36423EE0}" type="presOf" srcId="{8B9B241D-F13E-4ED3-BB64-F2E9FFAFAB00}" destId="{EC52E0AC-CF96-4482-9B57-E954C8687CD2}" srcOrd="0" destOrd="0" presId="urn:microsoft.com/office/officeart/2005/8/layout/default"/>
    <dgm:cxn modelId="{143FEED3-2581-4443-87AC-3422E3E7E0E8}" type="presOf" srcId="{C14E33D3-63A4-429F-926F-D38A619A2D3A}" destId="{28325F59-5DFE-483A-98EC-A49134976585}" srcOrd="0" destOrd="0" presId="urn:microsoft.com/office/officeart/2005/8/layout/default"/>
    <dgm:cxn modelId="{E88BD7F5-C248-4FE3-ADB7-1A71890736E3}" type="presOf" srcId="{6265BB65-DB08-4C2F-8ED7-CA33E5AB8B48}" destId="{246FD03B-F6C7-4EE8-BC8A-43587588D054}" srcOrd="0" destOrd="0" presId="urn:microsoft.com/office/officeart/2005/8/layout/default"/>
    <dgm:cxn modelId="{EBDF693D-1C59-405A-ABC2-8F6667CE1F7E}" srcId="{FA8BDE6B-3364-429C-A708-E2853D23AF66}" destId="{C14E33D3-63A4-429F-926F-D38A619A2D3A}" srcOrd="2" destOrd="0" parTransId="{90CEE52A-8783-40F3-98A0-33F863699701}" sibTransId="{8331A47B-D7F6-4B99-9070-B8DE7E4334E0}"/>
    <dgm:cxn modelId="{9B3981C1-2B30-462B-AD0E-D3A0B42BA9EE}" srcId="{FA8BDE6B-3364-429C-A708-E2853D23AF66}" destId="{32ABE279-402D-4936-92B2-A3258BB0D678}" srcOrd="3" destOrd="0" parTransId="{A2ED7450-E7FE-476F-AA0C-213D693ED433}" sibTransId="{CF98C15F-33A7-4A6A-BD36-F07228F9D5DC}"/>
    <dgm:cxn modelId="{AF219D8D-FD28-43A8-ADA5-A46220F77980}" type="presParOf" srcId="{2814D100-1E97-4ED8-97BF-2FA043332143}" destId="{EC52E0AC-CF96-4482-9B57-E954C8687CD2}" srcOrd="0" destOrd="0" presId="urn:microsoft.com/office/officeart/2005/8/layout/default"/>
    <dgm:cxn modelId="{DBACC1D2-BF75-42F2-BC50-470BFAC9CEC9}" type="presParOf" srcId="{2814D100-1E97-4ED8-97BF-2FA043332143}" destId="{4DE8261F-F5D7-476B-9DE9-2A6F65C6DB3B}" srcOrd="1" destOrd="0" presId="urn:microsoft.com/office/officeart/2005/8/layout/default"/>
    <dgm:cxn modelId="{5F55AB8D-4450-4BC0-BFB5-1B2A853FE39D}" type="presParOf" srcId="{2814D100-1E97-4ED8-97BF-2FA043332143}" destId="{246FD03B-F6C7-4EE8-BC8A-43587588D054}" srcOrd="2" destOrd="0" presId="urn:microsoft.com/office/officeart/2005/8/layout/default"/>
    <dgm:cxn modelId="{20773AAD-986D-45F7-979F-E16D86EE67AD}" type="presParOf" srcId="{2814D100-1E97-4ED8-97BF-2FA043332143}" destId="{82FD69FF-7A8F-4687-BAA7-62933FC836E1}" srcOrd="3" destOrd="0" presId="urn:microsoft.com/office/officeart/2005/8/layout/default"/>
    <dgm:cxn modelId="{82622F63-E9C4-4C06-824B-2AE09FEDD8E6}" type="presParOf" srcId="{2814D100-1E97-4ED8-97BF-2FA043332143}" destId="{28325F59-5DFE-483A-98EC-A49134976585}" srcOrd="4" destOrd="0" presId="urn:microsoft.com/office/officeart/2005/8/layout/default"/>
    <dgm:cxn modelId="{9982E927-E452-414B-9518-66BE8AB9DEE0}" type="presParOf" srcId="{2814D100-1E97-4ED8-97BF-2FA043332143}" destId="{0A935C7C-F9AB-4E43-9F87-B8D3E0408D9F}" srcOrd="5" destOrd="0" presId="urn:microsoft.com/office/officeart/2005/8/layout/default"/>
    <dgm:cxn modelId="{5942ABD7-248A-431D-9398-6D1C77C86072}" type="presParOf" srcId="{2814D100-1E97-4ED8-97BF-2FA043332143}" destId="{9483E53D-FE11-4FE6-9BF3-24ED7ACBF0D2}" srcOrd="6" destOrd="0" presId="urn:microsoft.com/office/officeart/2005/8/layout/default"/>
    <dgm:cxn modelId="{185EC364-A6F1-44C7-A988-6E5EE88D0F42}" type="presParOf" srcId="{2814D100-1E97-4ED8-97BF-2FA043332143}" destId="{059909B9-1FC5-4681-9DE3-C1C67A7A1F02}" srcOrd="7" destOrd="0" presId="urn:microsoft.com/office/officeart/2005/8/layout/default"/>
    <dgm:cxn modelId="{25D89C6D-C56E-4DCE-8D9C-604DC472634D}" type="presParOf" srcId="{2814D100-1E97-4ED8-97BF-2FA043332143}" destId="{9EA103A2-439B-4A48-9E8A-C6DEE6F135B5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0891-ACE0-4DE4-8771-0014DB44A7A6}" type="datetimeFigureOut">
              <a:rPr lang="ru-RU" smtClean="0"/>
              <a:pPr/>
              <a:t>26.11.2008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9BF9-0F28-43A5-BB57-670D8D27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0891-ACE0-4DE4-8771-0014DB44A7A6}" type="datetimeFigureOut">
              <a:rPr lang="ru-RU" smtClean="0"/>
              <a:pPr/>
              <a:t>26.11.2008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9BF9-0F28-43A5-BB57-670D8D27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0891-ACE0-4DE4-8771-0014DB44A7A6}" type="datetimeFigureOut">
              <a:rPr lang="ru-RU" smtClean="0"/>
              <a:pPr/>
              <a:t>26.11.2008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9BF9-0F28-43A5-BB57-670D8D27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0891-ACE0-4DE4-8771-0014DB44A7A6}" type="datetimeFigureOut">
              <a:rPr lang="ru-RU" smtClean="0"/>
              <a:pPr/>
              <a:t>26.11.2008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9BF9-0F28-43A5-BB57-670D8D27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0891-ACE0-4DE4-8771-0014DB44A7A6}" type="datetimeFigureOut">
              <a:rPr lang="ru-RU" smtClean="0"/>
              <a:pPr/>
              <a:t>26.11.2008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9BF9-0F28-43A5-BB57-670D8D27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0891-ACE0-4DE4-8771-0014DB44A7A6}" type="datetimeFigureOut">
              <a:rPr lang="ru-RU" smtClean="0"/>
              <a:pPr/>
              <a:t>26.11.2008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9BF9-0F28-43A5-BB57-670D8D27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0891-ACE0-4DE4-8771-0014DB44A7A6}" type="datetimeFigureOut">
              <a:rPr lang="ru-RU" smtClean="0"/>
              <a:pPr/>
              <a:t>26.11.2008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9BF9-0F28-43A5-BB57-670D8D27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0891-ACE0-4DE4-8771-0014DB44A7A6}" type="datetimeFigureOut">
              <a:rPr lang="ru-RU" smtClean="0"/>
              <a:pPr/>
              <a:t>26.11.2008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9BF9-0F28-43A5-BB57-670D8D27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0891-ACE0-4DE4-8771-0014DB44A7A6}" type="datetimeFigureOut">
              <a:rPr lang="ru-RU" smtClean="0"/>
              <a:pPr/>
              <a:t>26.11.2008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9BF9-0F28-43A5-BB57-670D8D27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0891-ACE0-4DE4-8771-0014DB44A7A6}" type="datetimeFigureOut">
              <a:rPr lang="ru-RU" smtClean="0"/>
              <a:pPr/>
              <a:t>26.11.2008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9BF9-0F28-43A5-BB57-670D8D27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0891-ACE0-4DE4-8771-0014DB44A7A6}" type="datetimeFigureOut">
              <a:rPr lang="ru-RU" smtClean="0"/>
              <a:pPr/>
              <a:t>26.11.2008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9BF9-0F28-43A5-BB57-670D8D27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F0891-ACE0-4DE4-8771-0014DB44A7A6}" type="datetimeFigureOut">
              <a:rPr lang="ru-RU" smtClean="0"/>
              <a:pPr/>
              <a:t>26.11.2008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59BF9-0F28-43A5-BB57-670D8D27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48;&#1085;&#1089;&#1090;&#1088;&#1091;&#1084;&#1077;&#1085;&#1090;&#1099;\BALALAIK.WAV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48;&#1085;&#1089;&#1090;&#1088;&#1091;&#1084;&#1077;&#1085;&#1090;&#1099;\CONCERT.WAV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358246" cy="607222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Инструменты </a:t>
            </a:r>
            <a:b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русского народного оркестра</a:t>
            </a:r>
            <a:endParaRPr lang="ru-RU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ALALAIK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714612" y="3857628"/>
            <a:ext cx="304800" cy="304800"/>
          </a:xfrm>
          <a:prstGeom prst="rect">
            <a:avLst/>
          </a:prstGeom>
        </p:spPr>
      </p:pic>
      <p:pic>
        <p:nvPicPr>
          <p:cNvPr id="4" name="Рисунок 3" descr="Балалайк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794" y="357166"/>
            <a:ext cx="5214974" cy="5728365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2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CERT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4" name="Рисунок 3" descr="Баян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7356" y="285728"/>
            <a:ext cx="5357850" cy="5934849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1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Характеристика музыки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ru-RU" i="1" dirty="0" smtClean="0"/>
              <a:t>КОЛЫБЕЛЬНАЯ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>
              <a:buNone/>
            </a:pPr>
            <a:r>
              <a:rPr lang="ru-RU" dirty="0" err="1" smtClean="0"/>
              <a:t>Ба-ю</a:t>
            </a:r>
            <a:r>
              <a:rPr lang="ru-RU" dirty="0" smtClean="0"/>
              <a:t>,  </a:t>
            </a:r>
            <a:r>
              <a:rPr lang="ru-RU" dirty="0" err="1" smtClean="0"/>
              <a:t>ба-ю</a:t>
            </a:r>
            <a:r>
              <a:rPr lang="ru-RU" dirty="0" smtClean="0"/>
              <a:t>, бай.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зо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зо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ru-RU" dirty="0" err="1" smtClean="0">
                <a:solidFill>
                  <a:srgbClr val="FFFF00"/>
                </a:solidFill>
              </a:rPr>
              <a:t>ви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</a:t>
            </a:r>
            <a:r>
              <a:rPr lang="ru-RU" dirty="0" smtClean="0">
                <a:solidFill>
                  <a:srgbClr val="FFFF00"/>
                </a:solidFill>
              </a:rPr>
              <a:t>   </a:t>
            </a:r>
            <a:r>
              <a:rPr lang="ru-RU" dirty="0" smtClean="0">
                <a:solidFill>
                  <a:srgbClr val="FF0000"/>
                </a:solidFill>
              </a:rPr>
              <a:t>мо</a:t>
            </a:r>
          </a:p>
          <a:p>
            <a:pPr algn="ctr">
              <a:buNone/>
            </a:pPr>
            <a:r>
              <a:rPr lang="ru-RU" dirty="0" err="1" smtClean="0"/>
              <a:t>Поско-рее</a:t>
            </a:r>
            <a:r>
              <a:rPr lang="ru-RU" dirty="0" smtClean="0"/>
              <a:t> </a:t>
            </a:r>
            <a:r>
              <a:rPr lang="ru-RU" dirty="0" err="1" smtClean="0"/>
              <a:t>засы-пай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3480744" y="2519992"/>
            <a:ext cx="468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980678" y="2519992"/>
            <a:ext cx="468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552314" y="2519992"/>
            <a:ext cx="468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123686" y="2519992"/>
            <a:ext cx="468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179223" y="2536025"/>
            <a:ext cx="78581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Оркестр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ru-RU" b="1" i="1" dirty="0" smtClean="0"/>
              <a:t>Балалайка</a:t>
            </a:r>
          </a:p>
          <a:p>
            <a:r>
              <a:rPr lang="ru-RU" b="1" i="1" dirty="0" smtClean="0"/>
              <a:t>Баян</a:t>
            </a:r>
          </a:p>
          <a:p>
            <a:r>
              <a:rPr lang="ru-RU" b="1" i="1" dirty="0" smtClean="0"/>
              <a:t>Ложки</a:t>
            </a:r>
          </a:p>
          <a:p>
            <a:r>
              <a:rPr lang="ru-RU" b="1" i="1" dirty="0" smtClean="0"/>
              <a:t>Трещотки</a:t>
            </a:r>
          </a:p>
          <a:p>
            <a:r>
              <a:rPr lang="ru-RU" b="1" i="1" dirty="0" smtClean="0"/>
              <a:t>Бубен</a:t>
            </a:r>
          </a:p>
          <a:p>
            <a:endParaRPr lang="ru-RU" b="1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30</Words>
  <Application>Microsoft Office PowerPoint</Application>
  <PresentationFormat>Экран (4:3)</PresentationFormat>
  <Paragraphs>18</Paragraphs>
  <Slides>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Инструменты  русского народного оркестра</vt:lpstr>
      <vt:lpstr>Слайд 2</vt:lpstr>
      <vt:lpstr>Слайд 3</vt:lpstr>
      <vt:lpstr>Характеристика музыки</vt:lpstr>
      <vt:lpstr>КОЛЫБЕЛЬНАЯ</vt:lpstr>
      <vt:lpstr>Оркестр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Инструменты  русского народного оркестра</dc:title>
  <dc:creator>1</dc:creator>
  <cp:lastModifiedBy>Венера</cp:lastModifiedBy>
  <cp:revision>23</cp:revision>
  <dcterms:created xsi:type="dcterms:W3CDTF">2008-11-16T10:04:48Z</dcterms:created>
  <dcterms:modified xsi:type="dcterms:W3CDTF">2008-11-26T10:11:35Z</dcterms:modified>
</cp:coreProperties>
</file>