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4"/>
  </p:notesMasterIdLst>
  <p:sldIdLst>
    <p:sldId id="256" r:id="rId3"/>
    <p:sldId id="258" r:id="rId4"/>
    <p:sldId id="257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644"/>
    <a:srgbClr val="CC3399"/>
    <a:srgbClr val="002774"/>
    <a:srgbClr val="DEA900"/>
    <a:srgbClr val="407445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798270-C288-402B-BC69-3D0E7E5CDAEC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394647-D4D5-4AE7-846E-83A5F6668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9859F-0DEB-46A0-A420-C1B759CD6E3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513695-CF02-46AC-BA56-8777EA61F9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F2303-7A5D-4899-9782-1DD9B789DB2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08319-D792-411A-8322-54E5CE99034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F27C8-A7BD-42D9-8B56-9539F3F25E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CC5CA5-0473-4EB7-B698-E71460C7637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70D05-1806-441A-9933-8A457ECE6E5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73512-4FD2-4212-93C0-98B7D8BB0A0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BDB106-82B6-4436-9395-7A83F43CEBA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D1F4D-9A97-4EA1-965D-DBB4560B221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78340-2260-46D1-9E98-6C74CD05EE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E735-EDD1-4461-AF6E-EE3A1B5DB815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FC1E-6917-429B-90B9-51DC22973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BA16-2099-4AB6-B004-44494EE442E9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DE07-227D-4478-AC76-826FB8E8A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FA6B-B475-4872-A0F2-674DCFEF441B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B461-EC32-47A9-9F40-A07C0C8D6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2B98-2365-4A63-A32F-C607D544A9FF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C819-0353-4045-8C82-52824AD0F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DCFF-BBE1-4030-AC35-7C6767C197F2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55A8-6F57-437B-9A06-8DEE1CB21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CFC3-3341-40DC-BFAC-89FC390B3F03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18D4-F01F-4DA3-A078-DC9B6D0AE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17A0-E871-4944-BF27-818A0691057F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3B88-E2B4-4874-911C-E46B65A6E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832E-E160-49FB-A390-50E55F5935DF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F25E-6564-4975-B1C3-F8148A17F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6D77-9A6D-4788-8B02-204F869AEE3D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AC0-CFC2-4641-835A-3F73CFE05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BBEF-2825-4120-A2FC-04F374D72073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2D8E6-6062-49F3-991B-1EBB23BFF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F8E7-7D28-4DDE-891D-2165743DF123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BC3E-0AA6-477E-AD1A-84FEF40C1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5919-72E5-4018-839D-67819846A31B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67CB-E348-4EA4-BE2A-4ECC7CD5C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D246-91C2-4666-AB8B-7FABE2EB72D6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2767-302E-4BFA-B782-991A1499A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9597-A920-4E5C-B90F-27089D49A1F0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AC35-9977-4AB0-8FB2-7E481A5D1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EA79-64C0-4B79-9E73-BA0DFF82F4B8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BFC2-0BA9-4EF8-B463-BEEA55253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C645-2A1E-467D-BE23-07456E4B713D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3752-B9CD-4A75-9DDB-E45428B30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957E-E399-4B03-8DEA-2014878BDA2D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68B4-8EF6-4562-A600-CF87AC938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3DDA-FC5D-4788-953D-C61BDF2D7B14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2994-38CB-4AE0-8B21-82C358C70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8FB2-2979-4C9D-ACB2-CCEDB197A8E5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CDB7-3D12-4ACC-878D-348B777D1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C235-22B3-4621-8927-F407EE41EFF1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C3B11-AB90-4D32-92FD-6877C3A70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F695-3276-40AC-9D62-4FF74065C454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BE0C-FD8E-4776-B8D2-EB29D975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8C916-3923-4FE8-BF21-0056109E379D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072B-958A-4B45-B9D1-358B5F496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3B08-B83B-4E11-9D98-5B2825450048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93EB-146B-47A9-A99E-8980B7447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52CB-4126-4628-8A87-A181A037FB7F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C826-6EA8-4BEB-9144-294977923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9585C9-8D2E-43FA-8609-8C1C45B87996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7A685E-5EBB-452E-840C-47D63D96D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B195F0-72D6-43CA-8E6D-403C5488B069}" type="datetimeFigureOut">
              <a:rPr lang="ru-RU"/>
              <a:pPr>
                <a:defRPr/>
              </a:pPr>
              <a:t>07.11.2009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17C62C-AAFE-41DF-9971-476AAD287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285860"/>
            <a:ext cx="7572428" cy="40934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0" b="1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«ЧУДО – ПОВАР»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Значение процесса фотосинтеза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Фотосинтез</a:t>
            </a:r>
            <a:r>
              <a:rPr lang="ru-RU" b="1" i="1" dirty="0">
                <a:solidFill>
                  <a:srgbClr val="DE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идет на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круглый год.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он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людям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дает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кислород.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важный процесс -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фотосинтез,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друзья,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него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Земле обойтись нам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Фрукты, овощи, хлеб, уголь, сено, дрова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Фотосинтез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всему этому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Воздух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чист будет, свеж, как легко им дышать!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озоновый слой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будет нас защищать.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 </a:t>
            </a:r>
            <a:endParaRPr lang="ru-RU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о тьрб.T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28794" y="214290"/>
            <a:ext cx="5143536" cy="6357982"/>
          </a:xfrm>
          <a:gradFill flip="none" rotWithShape="1">
            <a:gsLst>
              <a:gs pos="0">
                <a:srgbClr val="FC9FCB">
                  <a:alpha val="0"/>
                </a:srgbClr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  <a:ln w="92075" cmpd="dbl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1"/>
              <a:tileRect/>
            </a:gradFill>
          </a:ln>
        </p:spPr>
      </p:pic>
      <p:sp>
        <p:nvSpPr>
          <p:cNvPr id="7" name="TextBox 6"/>
          <p:cNvSpPr txBox="1"/>
          <p:nvPr/>
        </p:nvSpPr>
        <p:spPr>
          <a:xfrm rot="958136">
            <a:off x="3108325" y="4230688"/>
            <a:ext cx="22764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фотосинтез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-1668802" y="2454563"/>
            <a:ext cx="5786480" cy="1877437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«ЧУДО -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5153528" y="2704596"/>
            <a:ext cx="5715040" cy="1877437"/>
          </a:xfrm>
          <a:prstGeom prst="rect">
            <a:avLst/>
          </a:prstGeom>
          <a:noFill/>
        </p:spPr>
        <p:txBody>
          <a:bodyPr vert="vert"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ПОВАР»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:\Users\Надежда\Pictures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868045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ф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1625" y="3643313"/>
            <a:ext cx="6286500" cy="3000375"/>
          </a:xfrm>
          <a:ln w="22225">
            <a:solidFill>
              <a:schemeClr val="bg1">
                <a:lumMod val="50000"/>
              </a:schemeClr>
            </a:solidFill>
          </a:ln>
        </p:spPr>
      </p:pic>
      <p:pic>
        <p:nvPicPr>
          <p:cNvPr id="2050" name="Picture 2" descr="C:\Documents and Settings\сергей\Мои документы\Мои рисунки\фотосинтез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571500"/>
            <a:ext cx="22145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сергей\Мои документы\Мои рисунки\фотосинтез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715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сергей\Мои документы\Мои рисунки\фотосинтез\ч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571500"/>
            <a:ext cx="1857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сергей\Мои документы\Мои рисунки\фотосинтез\IZ21JRCAPKGKSQCAYJQ809CA259BF9CAERWXOVCAQZVRHPCAUR2SFVCAP3X4OSCAPVK2Z0CAS0TCVOCA1ANU8TCAU33SAPCAOC7WWVCACWJQYFCA8M126YCAVNG3CACABEW3ZBCA8UKR92CAU70XJ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63" y="571500"/>
            <a:ext cx="19288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285750" y="214313"/>
            <a:ext cx="8643938" cy="4429125"/>
          </a:xfrm>
          <a:prstGeom prst="downArrowCallout">
            <a:avLst>
              <a:gd name="adj1" fmla="val 24258"/>
              <a:gd name="adj2" fmla="val 140107"/>
              <a:gd name="adj3" fmla="val 11048"/>
              <a:gd name="adj4" fmla="val 8141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Documents and Settings\сергей\Мои документы\Мои рисунки\фотосинтез\s2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714500"/>
            <a:ext cx="4924425" cy="200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Содержимое 8" descr="s285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" y="285750"/>
            <a:ext cx="4071938" cy="1857375"/>
          </a:xfrm>
          <a:ln>
            <a:solidFill>
              <a:schemeClr val="accent1"/>
            </a:solidFill>
          </a:ln>
        </p:spPr>
      </p:pic>
      <p:pic>
        <p:nvPicPr>
          <p:cNvPr id="10" name="Содержимое 9" descr="DSC01685-web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786313" y="285750"/>
            <a:ext cx="3786187" cy="1857375"/>
          </a:xfrm>
          <a:ln>
            <a:solidFill>
              <a:schemeClr val="accent1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14438" y="1785938"/>
            <a:ext cx="2286000" cy="4968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Свежий воздух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127" name="Текст 6"/>
          <p:cNvSpPr>
            <a:spLocks noGrp="1"/>
          </p:cNvSpPr>
          <p:nvPr>
            <p:ph type="body" sz="quarter" idx="3"/>
          </p:nvPr>
        </p:nvSpPr>
        <p:spPr>
          <a:xfrm>
            <a:off x="5929313" y="1714500"/>
            <a:ext cx="2184400" cy="4968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Monotype Corsiva" pitchFamily="66" charset="0"/>
              </a:rPr>
              <a:t>Солнечный свет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0438" y="3357563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Река чистой воды</a:t>
            </a:r>
          </a:p>
        </p:txBody>
      </p:sp>
      <p:pic>
        <p:nvPicPr>
          <p:cNvPr id="1027" name="Picture 3" descr="C:\Documents and Settings\сергей\Мои документы\Мои рисунки\фотосинтез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857750"/>
            <a:ext cx="2500312" cy="18573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9" name="Picture 5" descr="C:\Documents and Settings\сергей\Мои документы\Мои рисунки\фотосинтез\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63" y="4857750"/>
            <a:ext cx="3367087" cy="18573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8" name="Picture 4" descr="C:\Documents and Settings\сергей\Мои документы\Мои рисунки\фотосинтез\кр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38" y="4714875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сергей\Мои документы\Мои рисунки\фотосинтез\эж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3375" y="4643438"/>
            <a:ext cx="2317750" cy="19526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8" descr="р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147" name="Picture 11" descr="C:\Users\Надежда\Pictures\Рисуно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643313"/>
            <a:ext cx="3249612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00375" y="4214813"/>
            <a:ext cx="2714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Значение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фотосинтеза</a:t>
            </a:r>
          </a:p>
        </p:txBody>
      </p:sp>
      <p:pic>
        <p:nvPicPr>
          <p:cNvPr id="6149" name="Picture 11" descr="C:\Users\Надежда\Pictures\Рисуно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785813"/>
            <a:ext cx="3249612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643563" y="1357313"/>
            <a:ext cx="2714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 фотосинтеза</a:t>
            </a:r>
          </a:p>
        </p:txBody>
      </p:sp>
      <p:pic>
        <p:nvPicPr>
          <p:cNvPr id="6151" name="Picture 11" descr="C:\Users\Надежда\Pictures\Рисуно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785813"/>
            <a:ext cx="3249613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85813" y="1357313"/>
            <a:ext cx="2714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Условия фотосинтеза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3" y="214313"/>
            <a:ext cx="8429625" cy="5929312"/>
          </a:xfr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6132513"/>
            <a:ext cx="5972175" cy="725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Гельмонта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8000" contrast="4000"/>
          </a:blip>
          <a:srcRect/>
          <a:stretch>
            <a:fillRect/>
          </a:stretch>
        </p:blipFill>
        <p:spPr>
          <a:xfrm>
            <a:off x="500063" y="214313"/>
            <a:ext cx="8072437" cy="6072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6000750"/>
            <a:ext cx="8229600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Яна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Ингенхауза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8229600" cy="5851525"/>
          </a:xfrm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908175" y="5661025"/>
            <a:ext cx="5040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Опыт Жана Сенебье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6000" contrast="4000"/>
          </a:blip>
          <a:srcRect/>
          <a:stretch>
            <a:fillRect/>
          </a:stretch>
        </p:blipFill>
        <p:spPr>
          <a:xfrm>
            <a:off x="357188" y="285750"/>
            <a:ext cx="8572500" cy="6000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25" y="5989638"/>
            <a:ext cx="3929063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Присли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"/>
            <a:ext cx="8929688" cy="725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Уравнение процесса фотосинтеза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14750"/>
            <a:ext cx="9144000" cy="270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81400" indent="-3581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ФОТОСИНТЕЗ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процесс образования в зеленых клетках растения органических веществ из неорганических за счет энергии света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571875" y="2214563"/>
            <a:ext cx="500063" cy="341312"/>
          </a:xfrm>
          <a:prstGeom prst="rightArrow">
            <a:avLst>
              <a:gd name="adj1" fmla="val 28124"/>
              <a:gd name="adj2" fmla="val 71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7" descr="C:\Users\Надежда\Pictures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3188" y="857250"/>
            <a:ext cx="924718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550</TotalTime>
  <Words>134</Words>
  <Application>Microsoft Office PowerPoint</Application>
  <PresentationFormat>Экран (4:3)</PresentationFormat>
  <Paragraphs>38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Times New Roman</vt:lpstr>
      <vt:lpstr>Wingdings 2</vt:lpstr>
      <vt:lpstr>Wingdings</vt:lpstr>
      <vt:lpstr>Wingdings 3</vt:lpstr>
      <vt:lpstr>Monotype Corsiva</vt:lpstr>
      <vt:lpstr>Тема Office</vt:lpstr>
      <vt:lpstr>Апекс</vt:lpstr>
      <vt:lpstr>Слайд 1</vt:lpstr>
      <vt:lpstr>Слайд 2</vt:lpstr>
      <vt:lpstr>Слайд 3</vt:lpstr>
      <vt:lpstr>Слайд 4</vt:lpstr>
      <vt:lpstr>Опыт ван Гельмонта</vt:lpstr>
      <vt:lpstr>Опыт Яна Ингенхауза</vt:lpstr>
      <vt:lpstr>Слайд 7</vt:lpstr>
      <vt:lpstr>Опыт Присли</vt:lpstr>
      <vt:lpstr>Уравнение процесса фотосинтеза</vt:lpstr>
      <vt:lpstr>Значение процесса фотосинтеза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Надежда</cp:lastModifiedBy>
  <cp:revision>45</cp:revision>
  <dcterms:created xsi:type="dcterms:W3CDTF">2007-12-16T12:41:13Z</dcterms:created>
  <dcterms:modified xsi:type="dcterms:W3CDTF">2009-11-07T19:44:55Z</dcterms:modified>
</cp:coreProperties>
</file>