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</p:sldMasterIdLst>
  <p:handoutMasterIdLst>
    <p:handoutMasterId r:id="rId17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5" r:id="rId10"/>
    <p:sldId id="270" r:id="rId11"/>
    <p:sldId id="267" r:id="rId12"/>
    <p:sldId id="263" r:id="rId13"/>
    <p:sldId id="262" r:id="rId14"/>
    <p:sldId id="264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76;&#1084;&#1080;&#1085;&#1080;&#1089;&#1090;&#1088;&#1072;&#1090;&#1086;&#1088;\&#1052;&#1086;&#1080;%20&#1076;&#1086;&#1082;&#1091;&#1084;&#1077;&#1085;&#1090;&#1099;\&#1044;&#1080;&#1072;&#1075;&#1085;&#1086;&#1089;&#1090;&#1080;&#1082;%20&#1072;-%20&#1091;&#1095;&#1080;&#1090;&#1077;&#1083;&#1103;%2008-09\&#1091;&#1095;&#1080;&#1090;&#1077;&#1083;&#1100;-&#1082;&#1072;&#1095;&#1077;&#1089;&#1090;&#1074;&#1086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76;&#1084;&#1080;&#1085;&#1080;&#1089;&#1090;&#1088;&#1072;&#1090;&#1086;&#1088;\&#1052;&#1086;&#1080;%20&#1076;&#1086;&#1082;&#1091;&#1084;&#1077;&#1085;&#1090;&#1099;\&#1084;&#1086;&#1085;&#1080;&#1090;&#1086;&#1088;&#1080;&#1085;&#1075;%2010-11%202008-09%20&#1075;\&#1084;&#1086;&#1085;&#1080;&#1090;&#1086;&#1088;&#1080;&#1085;&#1075;%209-11\&#1084;&#1086;&#1085;&#1080;&#1090;&#1086;&#1088;&#1080;&#1085;&#1075;%2010,%2011\11%20&#1082;&#1083;&#1072;&#1089;&#1089;\11%20&#1082;&#1083;&#1072;&#1089;&#1089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76;&#1084;&#1080;&#1085;&#1080;&#1089;&#1090;&#1088;&#1072;&#1090;&#1086;&#1088;\&#1052;&#1086;&#1080;%20&#1076;&#1086;&#1082;&#1091;&#1084;&#1077;&#1085;&#1090;&#1099;\&#1044;&#1080;&#1072;&#1075;&#1085;&#1086;&#1089;&#1090;&#1080;&#1082;&#1072;%20&#1091;&#1095;&#1072;&#1097;&#1080;&#1093;&#1089;&#1103;\&#1051;&#1080;&#1089;&#1090;%20&#1074;%20&#1044;&#1080;&#1072;&#1075;&#1085;&#1086;&#1089;&#1090;&#1080;&#1082;&#1072;%2011%20&#1082;&#1083;&#1072;&#1089;&#108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76;&#1084;&#1080;&#1085;&#1080;&#1089;&#1090;&#1088;&#1072;&#1090;&#1086;&#1088;\&#1052;&#1086;&#1080;%20&#1076;&#1086;&#1082;&#1091;&#1084;&#1077;&#1085;&#1090;&#1099;\&#1044;&#1080;&#1072;&#1075;&#1085;&#1086;&#1089;&#1090;&#1080;&#1082;&#1072;%20&#1091;&#1095;&#1072;&#1097;&#1080;&#1093;&#1089;&#1103;\&#1051;&#1080;&#1089;&#1090;%20&#1074;%20&#1044;&#1080;&#1072;&#1075;&#1085;&#1086;&#1089;&#1090;&#1080;&#1082;&#1072;%2011%20&#1082;&#1083;&#1072;&#1089;&#108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Алгебра</a:t>
            </a:r>
          </a:p>
        </c:rich>
      </c:tx>
      <c:layout/>
    </c:title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Лист1!$B$15</c:f>
              <c:strCache>
                <c:ptCount val="1"/>
                <c:pt idx="0">
                  <c:v>1 четверть</c:v>
                </c:pt>
              </c:strCache>
            </c:strRef>
          </c:tx>
          <c:dLbls>
            <c:showVal val="1"/>
          </c:dLbls>
          <c:cat>
            <c:strRef>
              <c:f>Лист1!$A$16:$A$20</c:f>
              <c:strCache>
                <c:ptCount val="5"/>
                <c:pt idx="0">
                  <c:v>Зиновьева О.А.</c:v>
                </c:pt>
                <c:pt idx="1">
                  <c:v>Кочегарова Т. Н.</c:v>
                </c:pt>
                <c:pt idx="2">
                  <c:v>Лявина В. С.</c:v>
                </c:pt>
                <c:pt idx="3">
                  <c:v>Пухова Д. Г.</c:v>
                </c:pt>
                <c:pt idx="4">
                  <c:v>Олейникова С. В</c:v>
                </c:pt>
              </c:strCache>
            </c:strRef>
          </c:cat>
          <c:val>
            <c:numRef>
              <c:f>Лист1!$B$16:$B$20</c:f>
              <c:numCache>
                <c:formatCode>0.00%</c:formatCode>
                <c:ptCount val="5"/>
                <c:pt idx="0" formatCode="0%">
                  <c:v>0.27</c:v>
                </c:pt>
                <c:pt idx="1">
                  <c:v>0.37000000000000011</c:v>
                </c:pt>
                <c:pt idx="2" formatCode="0%">
                  <c:v>0.29000000000000009</c:v>
                </c:pt>
                <c:pt idx="3" formatCode="0%">
                  <c:v>0.64000000000000024</c:v>
                </c:pt>
                <c:pt idx="4" formatCode="0%">
                  <c:v>0.55000000000000004</c:v>
                </c:pt>
              </c:numCache>
            </c:numRef>
          </c:val>
        </c:ser>
        <c:ser>
          <c:idx val="1"/>
          <c:order val="1"/>
          <c:tx>
            <c:strRef>
              <c:f>Лист1!$C$15</c:f>
              <c:strCache>
                <c:ptCount val="1"/>
                <c:pt idx="0">
                  <c:v>2 четверть</c:v>
                </c:pt>
              </c:strCache>
            </c:strRef>
          </c:tx>
          <c:dLbls>
            <c:showVal val="1"/>
          </c:dLbls>
          <c:cat>
            <c:strRef>
              <c:f>Лист1!$A$16:$A$20</c:f>
              <c:strCache>
                <c:ptCount val="5"/>
                <c:pt idx="0">
                  <c:v>Зиновьева О.А.</c:v>
                </c:pt>
                <c:pt idx="1">
                  <c:v>Кочегарова Т. Н.</c:v>
                </c:pt>
                <c:pt idx="2">
                  <c:v>Лявина В. С.</c:v>
                </c:pt>
                <c:pt idx="3">
                  <c:v>Пухова Д. Г.</c:v>
                </c:pt>
                <c:pt idx="4">
                  <c:v>Олейникова С. В</c:v>
                </c:pt>
              </c:strCache>
            </c:strRef>
          </c:cat>
          <c:val>
            <c:numRef>
              <c:f>Лист1!$C$16:$C$20</c:f>
              <c:numCache>
                <c:formatCode>0.00%</c:formatCode>
                <c:ptCount val="5"/>
                <c:pt idx="0" formatCode="0%">
                  <c:v>0.16000000000000006</c:v>
                </c:pt>
                <c:pt idx="1">
                  <c:v>0.35000000000000009</c:v>
                </c:pt>
                <c:pt idx="2" formatCode="0%">
                  <c:v>0.39000000000000012</c:v>
                </c:pt>
                <c:pt idx="3" formatCode="0%">
                  <c:v>0.58000000000000018</c:v>
                </c:pt>
                <c:pt idx="4" formatCode="0%">
                  <c:v>0.4200000000000001</c:v>
                </c:pt>
              </c:numCache>
            </c:numRef>
          </c:val>
        </c:ser>
        <c:dLbls>
          <c:showVal val="1"/>
        </c:dLbls>
        <c:shape val="cylinder"/>
        <c:axId val="64841216"/>
        <c:axId val="64842752"/>
        <c:axId val="0"/>
      </c:bar3DChart>
      <c:catAx>
        <c:axId val="64841216"/>
        <c:scaling>
          <c:orientation val="minMax"/>
        </c:scaling>
        <c:axPos val="b"/>
        <c:numFmt formatCode="General" sourceLinked="1"/>
        <c:tickLblPos val="nextTo"/>
        <c:crossAx val="64842752"/>
        <c:crosses val="autoZero"/>
        <c:auto val="1"/>
        <c:lblAlgn val="ctr"/>
        <c:lblOffset val="100"/>
      </c:catAx>
      <c:valAx>
        <c:axId val="64842752"/>
        <c:scaling>
          <c:orientation val="minMax"/>
        </c:scaling>
        <c:axPos val="l"/>
        <c:majorGridlines/>
        <c:numFmt formatCode="0%" sourceLinked="1"/>
        <c:tickLblPos val="nextTo"/>
        <c:crossAx val="648412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dirty="0"/>
              <a:t>Предметная </a:t>
            </a:r>
            <a:r>
              <a:rPr lang="ru-RU" dirty="0" err="1"/>
              <a:t>обученность</a:t>
            </a:r>
            <a:r>
              <a:rPr lang="ru-RU" dirty="0"/>
              <a:t> учащихся 11 классов по алгебре 
2008 - 2009 учебный год</a:t>
            </a:r>
          </a:p>
        </c:rich>
      </c:tx>
      <c:layout>
        <c:manualLayout>
          <c:xMode val="edge"/>
          <c:yMode val="edge"/>
          <c:x val="0.13174273858921176"/>
          <c:y val="2.033898305084744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5.8091286307053944E-2"/>
          <c:y val="0.14915254237288136"/>
          <c:w val="0.93049792531120301"/>
          <c:h val="0.72203389830508513"/>
        </c:manualLayout>
      </c:layout>
      <c:barChart>
        <c:barDir val="col"/>
        <c:grouping val="clustered"/>
        <c:ser>
          <c:idx val="0"/>
          <c:order val="0"/>
          <c:tx>
            <c:v>ноябрь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Лист1!$A$1:$A$21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10</c:v>
                </c:pt>
                <c:pt idx="7">
                  <c:v>13</c:v>
                </c:pt>
                <c:pt idx="8">
                  <c:v>20</c:v>
                </c:pt>
                <c:pt idx="9">
                  <c:v>21</c:v>
                </c:pt>
                <c:pt idx="10">
                  <c:v>25</c:v>
                </c:pt>
                <c:pt idx="11">
                  <c:v>26</c:v>
                </c:pt>
                <c:pt idx="12">
                  <c:v>28</c:v>
                </c:pt>
                <c:pt idx="13">
                  <c:v>29</c:v>
                </c:pt>
                <c:pt idx="14">
                  <c:v>30</c:v>
                </c:pt>
                <c:pt idx="15">
                  <c:v>31</c:v>
                </c:pt>
                <c:pt idx="16">
                  <c:v>34</c:v>
                </c:pt>
                <c:pt idx="17">
                  <c:v>35</c:v>
                </c:pt>
                <c:pt idx="18">
                  <c:v>37</c:v>
                </c:pt>
                <c:pt idx="19">
                  <c:v>38</c:v>
                </c:pt>
                <c:pt idx="20">
                  <c:v>53</c:v>
                </c:pt>
              </c:numCache>
            </c:numRef>
          </c:cat>
          <c:val>
            <c:numRef>
              <c:f>Лист1!$B$1:$B$21</c:f>
              <c:numCache>
                <c:formatCode>0%</c:formatCode>
                <c:ptCount val="21"/>
                <c:pt idx="0">
                  <c:v>0.60000000000000009</c:v>
                </c:pt>
                <c:pt idx="1">
                  <c:v>0.71000000000000008</c:v>
                </c:pt>
                <c:pt idx="2">
                  <c:v>0.67000000000000015</c:v>
                </c:pt>
                <c:pt idx="3">
                  <c:v>0.85000000000000009</c:v>
                </c:pt>
                <c:pt idx="4">
                  <c:v>0.5</c:v>
                </c:pt>
                <c:pt idx="5">
                  <c:v>0.67000000000000015</c:v>
                </c:pt>
                <c:pt idx="6">
                  <c:v>0.52</c:v>
                </c:pt>
                <c:pt idx="7">
                  <c:v>0.38000000000000006</c:v>
                </c:pt>
                <c:pt idx="8">
                  <c:v>0.47000000000000003</c:v>
                </c:pt>
                <c:pt idx="9">
                  <c:v>0.5</c:v>
                </c:pt>
                <c:pt idx="10">
                  <c:v>0.23</c:v>
                </c:pt>
                <c:pt idx="11">
                  <c:v>1</c:v>
                </c:pt>
                <c:pt idx="12">
                  <c:v>1</c:v>
                </c:pt>
                <c:pt idx="13">
                  <c:v>0.84000000000000008</c:v>
                </c:pt>
                <c:pt idx="14">
                  <c:v>0.44</c:v>
                </c:pt>
                <c:pt idx="15">
                  <c:v>0.5</c:v>
                </c:pt>
                <c:pt idx="16">
                  <c:v>0.81</c:v>
                </c:pt>
                <c:pt idx="17">
                  <c:v>0.42000000000000004</c:v>
                </c:pt>
                <c:pt idx="18">
                  <c:v>0.67000000000000015</c:v>
                </c:pt>
                <c:pt idx="19">
                  <c:v>0.35000000000000003</c:v>
                </c:pt>
                <c:pt idx="20">
                  <c:v>0.89</c:v>
                </c:pt>
              </c:numCache>
            </c:numRef>
          </c:val>
        </c:ser>
        <c:ser>
          <c:idx val="1"/>
          <c:order val="1"/>
          <c:tx>
            <c:v>декабрь</c:v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Лист1!$A$1:$A$21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10</c:v>
                </c:pt>
                <c:pt idx="7">
                  <c:v>13</c:v>
                </c:pt>
                <c:pt idx="8">
                  <c:v>20</c:v>
                </c:pt>
                <c:pt idx="9">
                  <c:v>21</c:v>
                </c:pt>
                <c:pt idx="10">
                  <c:v>25</c:v>
                </c:pt>
                <c:pt idx="11">
                  <c:v>26</c:v>
                </c:pt>
                <c:pt idx="12">
                  <c:v>28</c:v>
                </c:pt>
                <c:pt idx="13">
                  <c:v>29</c:v>
                </c:pt>
                <c:pt idx="14">
                  <c:v>30</c:v>
                </c:pt>
                <c:pt idx="15">
                  <c:v>31</c:v>
                </c:pt>
                <c:pt idx="16">
                  <c:v>34</c:v>
                </c:pt>
                <c:pt idx="17">
                  <c:v>35</c:v>
                </c:pt>
                <c:pt idx="18">
                  <c:v>37</c:v>
                </c:pt>
                <c:pt idx="19">
                  <c:v>38</c:v>
                </c:pt>
                <c:pt idx="20">
                  <c:v>53</c:v>
                </c:pt>
              </c:numCache>
            </c:numRef>
          </c:cat>
          <c:val>
            <c:numRef>
              <c:f>Лист1!$C$1:$C$21</c:f>
              <c:numCache>
                <c:formatCode>0%</c:formatCode>
                <c:ptCount val="21"/>
                <c:pt idx="0">
                  <c:v>0.59</c:v>
                </c:pt>
                <c:pt idx="1">
                  <c:v>1</c:v>
                </c:pt>
                <c:pt idx="2">
                  <c:v>0.8600000000000001</c:v>
                </c:pt>
                <c:pt idx="3">
                  <c:v>0.92</c:v>
                </c:pt>
                <c:pt idx="4">
                  <c:v>0.56999999999999995</c:v>
                </c:pt>
                <c:pt idx="5">
                  <c:v>0.53</c:v>
                </c:pt>
                <c:pt idx="6">
                  <c:v>0.4</c:v>
                </c:pt>
                <c:pt idx="7">
                  <c:v>0.89</c:v>
                </c:pt>
                <c:pt idx="8">
                  <c:v>0.58000000000000007</c:v>
                </c:pt>
                <c:pt idx="9">
                  <c:v>0.8</c:v>
                </c:pt>
                <c:pt idx="10">
                  <c:v>0.5</c:v>
                </c:pt>
                <c:pt idx="11">
                  <c:v>1</c:v>
                </c:pt>
                <c:pt idx="12">
                  <c:v>0.75000000000000011</c:v>
                </c:pt>
                <c:pt idx="13">
                  <c:v>0.82000000000000006</c:v>
                </c:pt>
                <c:pt idx="14">
                  <c:v>0.46</c:v>
                </c:pt>
                <c:pt idx="15">
                  <c:v>0.42000000000000004</c:v>
                </c:pt>
                <c:pt idx="16">
                  <c:v>0.60000000000000009</c:v>
                </c:pt>
                <c:pt idx="17">
                  <c:v>0.56000000000000005</c:v>
                </c:pt>
                <c:pt idx="18">
                  <c:v>0.67000000000000015</c:v>
                </c:pt>
                <c:pt idx="19" formatCode="General">
                  <c:v>0</c:v>
                </c:pt>
                <c:pt idx="20">
                  <c:v>0.33000000000000007</c:v>
                </c:pt>
              </c:numCache>
            </c:numRef>
          </c:val>
        </c:ser>
        <c:ser>
          <c:idx val="2"/>
          <c:order val="2"/>
          <c:tx>
            <c:v>январь</c:v>
          </c:tx>
          <c:spPr>
            <a:solidFill>
              <a:srgbClr val="CCFF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Лист1!$A$1:$A$21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10</c:v>
                </c:pt>
                <c:pt idx="7">
                  <c:v>13</c:v>
                </c:pt>
                <c:pt idx="8">
                  <c:v>20</c:v>
                </c:pt>
                <c:pt idx="9">
                  <c:v>21</c:v>
                </c:pt>
                <c:pt idx="10">
                  <c:v>25</c:v>
                </c:pt>
                <c:pt idx="11">
                  <c:v>26</c:v>
                </c:pt>
                <c:pt idx="12">
                  <c:v>28</c:v>
                </c:pt>
                <c:pt idx="13">
                  <c:v>29</c:v>
                </c:pt>
                <c:pt idx="14">
                  <c:v>30</c:v>
                </c:pt>
                <c:pt idx="15">
                  <c:v>31</c:v>
                </c:pt>
                <c:pt idx="16">
                  <c:v>34</c:v>
                </c:pt>
                <c:pt idx="17">
                  <c:v>35</c:v>
                </c:pt>
                <c:pt idx="18">
                  <c:v>37</c:v>
                </c:pt>
                <c:pt idx="19">
                  <c:v>38</c:v>
                </c:pt>
                <c:pt idx="20">
                  <c:v>53</c:v>
                </c:pt>
              </c:numCache>
            </c:numRef>
          </c:cat>
          <c:val>
            <c:numRef>
              <c:f>Лист1!$D$1:$D$21</c:f>
              <c:numCache>
                <c:formatCode>0%</c:formatCode>
                <c:ptCount val="21"/>
                <c:pt idx="0">
                  <c:v>0.7400000000000001</c:v>
                </c:pt>
                <c:pt idx="1">
                  <c:v>0.67000000000000015</c:v>
                </c:pt>
                <c:pt idx="2">
                  <c:v>0.81</c:v>
                </c:pt>
                <c:pt idx="3">
                  <c:v>0.94000000000000006</c:v>
                </c:pt>
                <c:pt idx="4">
                  <c:v>0.76000000000000012</c:v>
                </c:pt>
                <c:pt idx="5">
                  <c:v>0.73000000000000009</c:v>
                </c:pt>
                <c:pt idx="6">
                  <c:v>0.56000000000000005</c:v>
                </c:pt>
                <c:pt idx="7">
                  <c:v>0.5</c:v>
                </c:pt>
                <c:pt idx="8">
                  <c:v>0.59</c:v>
                </c:pt>
                <c:pt idx="9">
                  <c:v>0.56999999999999995</c:v>
                </c:pt>
                <c:pt idx="10">
                  <c:v>0.43000000000000005</c:v>
                </c:pt>
                <c:pt idx="11">
                  <c:v>0.67000000000000015</c:v>
                </c:pt>
                <c:pt idx="12">
                  <c:v>1</c:v>
                </c:pt>
                <c:pt idx="13">
                  <c:v>0.81</c:v>
                </c:pt>
                <c:pt idx="14">
                  <c:v>0.44</c:v>
                </c:pt>
                <c:pt idx="15">
                  <c:v>0.46</c:v>
                </c:pt>
                <c:pt idx="16">
                  <c:v>0.75000000000000011</c:v>
                </c:pt>
                <c:pt idx="17">
                  <c:v>0.56000000000000005</c:v>
                </c:pt>
                <c:pt idx="18">
                  <c:v>0.79</c:v>
                </c:pt>
                <c:pt idx="19">
                  <c:v>0.5</c:v>
                </c:pt>
                <c:pt idx="20">
                  <c:v>0.56999999999999995</c:v>
                </c:pt>
              </c:numCache>
            </c:numRef>
          </c:val>
        </c:ser>
        <c:ser>
          <c:idx val="3"/>
          <c:order val="3"/>
          <c:tx>
            <c:v>февраль</c:v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Лист1!$A$1:$A$21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10</c:v>
                </c:pt>
                <c:pt idx="7">
                  <c:v>13</c:v>
                </c:pt>
                <c:pt idx="8">
                  <c:v>20</c:v>
                </c:pt>
                <c:pt idx="9">
                  <c:v>21</c:v>
                </c:pt>
                <c:pt idx="10">
                  <c:v>25</c:v>
                </c:pt>
                <c:pt idx="11">
                  <c:v>26</c:v>
                </c:pt>
                <c:pt idx="12">
                  <c:v>28</c:v>
                </c:pt>
                <c:pt idx="13">
                  <c:v>29</c:v>
                </c:pt>
                <c:pt idx="14">
                  <c:v>30</c:v>
                </c:pt>
                <c:pt idx="15">
                  <c:v>31</c:v>
                </c:pt>
                <c:pt idx="16">
                  <c:v>34</c:v>
                </c:pt>
                <c:pt idx="17">
                  <c:v>35</c:v>
                </c:pt>
                <c:pt idx="18">
                  <c:v>37</c:v>
                </c:pt>
                <c:pt idx="19">
                  <c:v>38</c:v>
                </c:pt>
                <c:pt idx="20">
                  <c:v>53</c:v>
                </c:pt>
              </c:numCache>
            </c:numRef>
          </c:cat>
          <c:val>
            <c:numRef>
              <c:f>Лист1!$E$1:$E$21</c:f>
              <c:numCache>
                <c:formatCode>0%</c:formatCode>
                <c:ptCount val="21"/>
                <c:pt idx="0">
                  <c:v>0.76000000000000012</c:v>
                </c:pt>
                <c:pt idx="1">
                  <c:v>0.43000000000000005</c:v>
                </c:pt>
                <c:pt idx="2">
                  <c:v>0.91</c:v>
                </c:pt>
                <c:pt idx="3">
                  <c:v>0.87000000000000011</c:v>
                </c:pt>
                <c:pt idx="4">
                  <c:v>0.89</c:v>
                </c:pt>
                <c:pt idx="5">
                  <c:v>1</c:v>
                </c:pt>
                <c:pt idx="6">
                  <c:v>0.82000000000000006</c:v>
                </c:pt>
                <c:pt idx="7">
                  <c:v>0.44</c:v>
                </c:pt>
                <c:pt idx="8">
                  <c:v>0.83000000000000007</c:v>
                </c:pt>
                <c:pt idx="9">
                  <c:v>0.29000000000000004</c:v>
                </c:pt>
                <c:pt idx="10">
                  <c:v>0.73000000000000009</c:v>
                </c:pt>
                <c:pt idx="11">
                  <c:v>0.75000000000000011</c:v>
                </c:pt>
                <c:pt idx="12">
                  <c:v>1</c:v>
                </c:pt>
                <c:pt idx="13">
                  <c:v>0.85000000000000009</c:v>
                </c:pt>
                <c:pt idx="14">
                  <c:v>0.49000000000000005</c:v>
                </c:pt>
                <c:pt idx="15">
                  <c:v>0.82000000000000006</c:v>
                </c:pt>
                <c:pt idx="16">
                  <c:v>0.63000000000000012</c:v>
                </c:pt>
                <c:pt idx="17">
                  <c:v>0.56999999999999995</c:v>
                </c:pt>
                <c:pt idx="18">
                  <c:v>1</c:v>
                </c:pt>
                <c:pt idx="19">
                  <c:v>0.62000000000000011</c:v>
                </c:pt>
                <c:pt idx="20">
                  <c:v>0.67000000000000015</c:v>
                </c:pt>
              </c:numCache>
            </c:numRef>
          </c:val>
        </c:ser>
        <c:axId val="65462272"/>
        <c:axId val="65463808"/>
      </c:barChart>
      <c:catAx>
        <c:axId val="6546227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5463808"/>
        <c:crosses val="autoZero"/>
        <c:auto val="1"/>
        <c:lblAlgn val="ctr"/>
        <c:lblOffset val="100"/>
        <c:tickLblSkip val="1"/>
        <c:tickMarkSkip val="1"/>
      </c:catAx>
      <c:valAx>
        <c:axId val="6546380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5462272"/>
        <c:crosses val="autoZero"/>
        <c:crossBetween val="between"/>
      </c:valAx>
      <c:spPr>
        <a:solidFill>
          <a:srgbClr val="FFFFCC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9294605809128645"/>
          <c:y val="0.94237288135593189"/>
          <c:w val="0.67738589211618327"/>
          <c:h val="5.0847457627118689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85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Количество</a:t>
            </a:r>
            <a:r>
              <a:rPr lang="ru-RU" baseline="0" dirty="0"/>
              <a:t> оценок по результатам диагностических работ </a:t>
            </a:r>
            <a:endParaRPr lang="ru-RU" baseline="0" dirty="0" smtClean="0"/>
          </a:p>
          <a:p>
            <a:pPr>
              <a:defRPr/>
            </a:pPr>
            <a:r>
              <a:rPr lang="ru-RU" baseline="0" dirty="0" smtClean="0"/>
              <a:t>в </a:t>
            </a:r>
            <a:r>
              <a:rPr lang="ru-RU" baseline="0" dirty="0"/>
              <a:t>11 А классе </a:t>
            </a:r>
            <a:r>
              <a:rPr lang="ru-RU" baseline="0" dirty="0" smtClean="0"/>
              <a:t>МОУСОШ № 20 п. Агроном</a:t>
            </a:r>
            <a:endParaRPr lang="ru-RU" dirty="0"/>
          </a:p>
        </c:rich>
      </c:tx>
      <c:layout/>
    </c:title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Лист1!$H$24</c:f>
              <c:strCache>
                <c:ptCount val="1"/>
                <c:pt idx="0">
                  <c:v>"2"</c:v>
                </c:pt>
              </c:strCache>
            </c:strRef>
          </c:tx>
          <c:val>
            <c:numRef>
              <c:f>Лист1!$I$24:$M$24</c:f>
              <c:numCache>
                <c:formatCode>General</c:formatCode>
                <c:ptCount val="5"/>
                <c:pt idx="0">
                  <c:v>10</c:v>
                </c:pt>
                <c:pt idx="1">
                  <c:v>8</c:v>
                </c:pt>
                <c:pt idx="2">
                  <c:v>7</c:v>
                </c:pt>
                <c:pt idx="3">
                  <c:v>3</c:v>
                </c:pt>
                <c:pt idx="4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Лист1!$H$25</c:f>
              <c:strCache>
                <c:ptCount val="1"/>
                <c:pt idx="0">
                  <c:v>"3"</c:v>
                </c:pt>
              </c:strCache>
            </c:strRef>
          </c:tx>
          <c:val>
            <c:numRef>
              <c:f>Лист1!$I$25:$M$25</c:f>
              <c:numCache>
                <c:formatCode>General</c:formatCode>
                <c:ptCount val="5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10</c:v>
                </c:pt>
                <c:pt idx="4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Лист1!$H$26</c:f>
              <c:strCache>
                <c:ptCount val="1"/>
                <c:pt idx="0">
                  <c:v>"4"</c:v>
                </c:pt>
              </c:strCache>
            </c:strRef>
          </c:tx>
          <c:val>
            <c:numRef>
              <c:f>Лист1!$I$26:$M$26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  <c:pt idx="4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Лист1!$H$27</c:f>
              <c:strCache>
                <c:ptCount val="1"/>
                <c:pt idx="0">
                  <c:v>"5"</c:v>
                </c:pt>
              </c:strCache>
            </c:strRef>
          </c:tx>
          <c:val>
            <c:numRef>
              <c:f>Лист1!$I$27:$M$27</c:f>
              <c:numCache>
                <c:formatCode>General</c:formatCode>
                <c:ptCount val="5"/>
                <c:pt idx="1">
                  <c:v>2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</c:ser>
        <c:shape val="cylinder"/>
        <c:axId val="65700224"/>
        <c:axId val="65702144"/>
        <c:axId val="0"/>
      </c:bar3DChart>
      <c:catAx>
        <c:axId val="657002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sz="1800" dirty="0" smtClean="0"/>
                  <a:t>Номер</a:t>
                </a:r>
                <a:r>
                  <a:rPr lang="ru-RU" sz="1800" baseline="0" dirty="0" smtClean="0"/>
                  <a:t> краевой диагностической работы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22287486633615239"/>
              <c:y val="0.92424065331510674"/>
            </c:manualLayout>
          </c:layout>
        </c:title>
        <c:numFmt formatCode="General" sourceLinked="1"/>
        <c:tickLblPos val="nextTo"/>
        <c:crossAx val="65702144"/>
        <c:crosses val="autoZero"/>
        <c:auto val="1"/>
        <c:lblAlgn val="ctr"/>
        <c:lblOffset val="100"/>
      </c:catAx>
      <c:valAx>
        <c:axId val="65702144"/>
        <c:scaling>
          <c:orientation val="minMax"/>
        </c:scaling>
        <c:axPos val="l"/>
        <c:majorGridlines/>
        <c:numFmt formatCode="General" sourceLinked="1"/>
        <c:tickLblPos val="nextTo"/>
        <c:crossAx val="657002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Результаты диагностических работ в 11 А классе</a:t>
            </a:r>
          </a:p>
        </c:rich>
      </c:tx>
      <c:layout>
        <c:manualLayout>
          <c:xMode val="edge"/>
          <c:yMode val="edge"/>
          <c:x val="0.10460416090161274"/>
          <c:y val="3.2407275621159685E-2"/>
        </c:manualLayout>
      </c:layout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6.3409385535225155E-2"/>
          <c:y val="0.18776779904520408"/>
          <c:w val="0.78868020855912646"/>
          <c:h val="0.57576550492323619"/>
        </c:manualLayout>
      </c:layout>
      <c:bar3DChart>
        <c:barDir val="col"/>
        <c:grouping val="clustered"/>
        <c:ser>
          <c:idx val="0"/>
          <c:order val="0"/>
          <c:tx>
            <c:v>18.11.2008 г.</c:v>
          </c:tx>
          <c:cat>
            <c:strRef>
              <c:f>Лист1!$H$2:$H$21</c:f>
              <c:strCache>
                <c:ptCount val="20"/>
                <c:pt idx="0">
                  <c:v>Бикчурина Д.</c:v>
                </c:pt>
                <c:pt idx="1">
                  <c:v>Гергенридер А.</c:v>
                </c:pt>
                <c:pt idx="2">
                  <c:v>Горбачева Е.</c:v>
                </c:pt>
                <c:pt idx="3">
                  <c:v>Головко М.</c:v>
                </c:pt>
                <c:pt idx="4">
                  <c:v>Кислицин А.</c:v>
                </c:pt>
                <c:pt idx="5">
                  <c:v>Кондрашев С.</c:v>
                </c:pt>
                <c:pt idx="6">
                  <c:v>Морозов С.</c:v>
                </c:pt>
                <c:pt idx="7">
                  <c:v>Овчаренко Л.</c:v>
                </c:pt>
                <c:pt idx="8">
                  <c:v>Павленко В.</c:v>
                </c:pt>
                <c:pt idx="9">
                  <c:v>Просоедов К.</c:v>
                </c:pt>
                <c:pt idx="10">
                  <c:v>Пудов С.</c:v>
                </c:pt>
                <c:pt idx="11">
                  <c:v>Решитило В.</c:v>
                </c:pt>
                <c:pt idx="12">
                  <c:v>Сняткова К.</c:v>
                </c:pt>
                <c:pt idx="13">
                  <c:v>Сосиков И.</c:v>
                </c:pt>
                <c:pt idx="14">
                  <c:v>Титаренко А.</c:v>
                </c:pt>
                <c:pt idx="15">
                  <c:v>Ткаченко А.</c:v>
                </c:pt>
                <c:pt idx="16">
                  <c:v>Фадеев В.</c:v>
                </c:pt>
                <c:pt idx="17">
                  <c:v>Федяй К.</c:v>
                </c:pt>
                <c:pt idx="18">
                  <c:v>Якименко А.</c:v>
                </c:pt>
                <c:pt idx="19">
                  <c:v>Яндолина К.</c:v>
                </c:pt>
              </c:strCache>
            </c:strRef>
          </c:cat>
          <c:val>
            <c:numRef>
              <c:f>Лист1!$I$2:$I$21</c:f>
              <c:numCache>
                <c:formatCode>General</c:formatCode>
                <c:ptCount val="20"/>
                <c:pt idx="0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3</c:v>
                </c:pt>
                <c:pt idx="11">
                  <c:v>4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2</c:v>
                </c:pt>
                <c:pt idx="19">
                  <c:v>4</c:v>
                </c:pt>
              </c:numCache>
            </c:numRef>
          </c:val>
        </c:ser>
        <c:ser>
          <c:idx val="1"/>
          <c:order val="1"/>
          <c:tx>
            <c:v>16.12.2008 г.</c:v>
          </c:tx>
          <c:cat>
            <c:strRef>
              <c:f>Лист1!$H$2:$H$21</c:f>
              <c:strCache>
                <c:ptCount val="20"/>
                <c:pt idx="0">
                  <c:v>Бикчурина Д.</c:v>
                </c:pt>
                <c:pt idx="1">
                  <c:v>Гергенридер А.</c:v>
                </c:pt>
                <c:pt idx="2">
                  <c:v>Горбачева Е.</c:v>
                </c:pt>
                <c:pt idx="3">
                  <c:v>Головко М.</c:v>
                </c:pt>
                <c:pt idx="4">
                  <c:v>Кислицин А.</c:v>
                </c:pt>
                <c:pt idx="5">
                  <c:v>Кондрашев С.</c:v>
                </c:pt>
                <c:pt idx="6">
                  <c:v>Морозов С.</c:v>
                </c:pt>
                <c:pt idx="7">
                  <c:v>Овчаренко Л.</c:v>
                </c:pt>
                <c:pt idx="8">
                  <c:v>Павленко В.</c:v>
                </c:pt>
                <c:pt idx="9">
                  <c:v>Просоедов К.</c:v>
                </c:pt>
                <c:pt idx="10">
                  <c:v>Пудов С.</c:v>
                </c:pt>
                <c:pt idx="11">
                  <c:v>Решитило В.</c:v>
                </c:pt>
                <c:pt idx="12">
                  <c:v>Сняткова К.</c:v>
                </c:pt>
                <c:pt idx="13">
                  <c:v>Сосиков И.</c:v>
                </c:pt>
                <c:pt idx="14">
                  <c:v>Титаренко А.</c:v>
                </c:pt>
                <c:pt idx="15">
                  <c:v>Ткаченко А.</c:v>
                </c:pt>
                <c:pt idx="16">
                  <c:v>Фадеев В.</c:v>
                </c:pt>
                <c:pt idx="17">
                  <c:v>Федяй К.</c:v>
                </c:pt>
                <c:pt idx="18">
                  <c:v>Якименко А.</c:v>
                </c:pt>
                <c:pt idx="19">
                  <c:v>Яндолина К.</c:v>
                </c:pt>
              </c:strCache>
            </c:strRef>
          </c:cat>
          <c:val>
            <c:numRef>
              <c:f>Лист1!$J$2:$J$21</c:f>
              <c:numCache>
                <c:formatCode>General</c:formatCode>
                <c:ptCount val="20"/>
                <c:pt idx="1">
                  <c:v>2</c:v>
                </c:pt>
                <c:pt idx="2">
                  <c:v>5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5</c:v>
                </c:pt>
                <c:pt idx="11">
                  <c:v>4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2</c:v>
                </c:pt>
                <c:pt idx="16">
                  <c:v>2</c:v>
                </c:pt>
                <c:pt idx="17">
                  <c:v>3</c:v>
                </c:pt>
                <c:pt idx="18">
                  <c:v>2</c:v>
                </c:pt>
                <c:pt idx="19">
                  <c:v>4</c:v>
                </c:pt>
              </c:numCache>
            </c:numRef>
          </c:val>
        </c:ser>
        <c:ser>
          <c:idx val="2"/>
          <c:order val="2"/>
          <c:tx>
            <c:v>27.01.2009 г.</c:v>
          </c:tx>
          <c:cat>
            <c:strRef>
              <c:f>Лист1!$H$2:$H$21</c:f>
              <c:strCache>
                <c:ptCount val="20"/>
                <c:pt idx="0">
                  <c:v>Бикчурина Д.</c:v>
                </c:pt>
                <c:pt idx="1">
                  <c:v>Гергенридер А.</c:v>
                </c:pt>
                <c:pt idx="2">
                  <c:v>Горбачева Е.</c:v>
                </c:pt>
                <c:pt idx="3">
                  <c:v>Головко М.</c:v>
                </c:pt>
                <c:pt idx="4">
                  <c:v>Кислицин А.</c:v>
                </c:pt>
                <c:pt idx="5">
                  <c:v>Кондрашев С.</c:v>
                </c:pt>
                <c:pt idx="6">
                  <c:v>Морозов С.</c:v>
                </c:pt>
                <c:pt idx="7">
                  <c:v>Овчаренко Л.</c:v>
                </c:pt>
                <c:pt idx="8">
                  <c:v>Павленко В.</c:v>
                </c:pt>
                <c:pt idx="9">
                  <c:v>Просоедов К.</c:v>
                </c:pt>
                <c:pt idx="10">
                  <c:v>Пудов С.</c:v>
                </c:pt>
                <c:pt idx="11">
                  <c:v>Решитило В.</c:v>
                </c:pt>
                <c:pt idx="12">
                  <c:v>Сняткова К.</c:v>
                </c:pt>
                <c:pt idx="13">
                  <c:v>Сосиков И.</c:v>
                </c:pt>
                <c:pt idx="14">
                  <c:v>Титаренко А.</c:v>
                </c:pt>
                <c:pt idx="15">
                  <c:v>Ткаченко А.</c:v>
                </c:pt>
                <c:pt idx="16">
                  <c:v>Фадеев В.</c:v>
                </c:pt>
                <c:pt idx="17">
                  <c:v>Федяй К.</c:v>
                </c:pt>
                <c:pt idx="18">
                  <c:v>Якименко А.</c:v>
                </c:pt>
                <c:pt idx="19">
                  <c:v>Яндолина К.</c:v>
                </c:pt>
              </c:strCache>
            </c:strRef>
          </c:cat>
          <c:val>
            <c:numRef>
              <c:f>Лист1!$K$2:$K$21</c:f>
              <c:numCache>
                <c:formatCode>General</c:formatCode>
                <c:ptCount val="20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8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3</c:v>
                </c:pt>
                <c:pt idx="18">
                  <c:v>3</c:v>
                </c:pt>
                <c:pt idx="19">
                  <c:v>4</c:v>
                </c:pt>
              </c:numCache>
            </c:numRef>
          </c:val>
        </c:ser>
        <c:ser>
          <c:idx val="3"/>
          <c:order val="3"/>
          <c:tx>
            <c:v>19.02.2009 г.</c:v>
          </c:tx>
          <c:cat>
            <c:strRef>
              <c:f>Лист1!$H$2:$H$21</c:f>
              <c:strCache>
                <c:ptCount val="20"/>
                <c:pt idx="0">
                  <c:v>Бикчурина Д.</c:v>
                </c:pt>
                <c:pt idx="1">
                  <c:v>Гергенридер А.</c:v>
                </c:pt>
                <c:pt idx="2">
                  <c:v>Горбачева Е.</c:v>
                </c:pt>
                <c:pt idx="3">
                  <c:v>Головко М.</c:v>
                </c:pt>
                <c:pt idx="4">
                  <c:v>Кислицин А.</c:v>
                </c:pt>
                <c:pt idx="5">
                  <c:v>Кондрашев С.</c:v>
                </c:pt>
                <c:pt idx="6">
                  <c:v>Морозов С.</c:v>
                </c:pt>
                <c:pt idx="7">
                  <c:v>Овчаренко Л.</c:v>
                </c:pt>
                <c:pt idx="8">
                  <c:v>Павленко В.</c:v>
                </c:pt>
                <c:pt idx="9">
                  <c:v>Просоедов К.</c:v>
                </c:pt>
                <c:pt idx="10">
                  <c:v>Пудов С.</c:v>
                </c:pt>
                <c:pt idx="11">
                  <c:v>Решитило В.</c:v>
                </c:pt>
                <c:pt idx="12">
                  <c:v>Сняткова К.</c:v>
                </c:pt>
                <c:pt idx="13">
                  <c:v>Сосиков И.</c:v>
                </c:pt>
                <c:pt idx="14">
                  <c:v>Титаренко А.</c:v>
                </c:pt>
                <c:pt idx="15">
                  <c:v>Ткаченко А.</c:v>
                </c:pt>
                <c:pt idx="16">
                  <c:v>Фадеев В.</c:v>
                </c:pt>
                <c:pt idx="17">
                  <c:v>Федяй К.</c:v>
                </c:pt>
                <c:pt idx="18">
                  <c:v>Якименко А.</c:v>
                </c:pt>
                <c:pt idx="19">
                  <c:v>Яндолина К.</c:v>
                </c:pt>
              </c:strCache>
            </c:strRef>
          </c:cat>
          <c:val>
            <c:numRef>
              <c:f>Лист1!$L$2:$L$21</c:f>
              <c:numCache>
                <c:formatCode>General</c:formatCode>
                <c:ptCount val="20"/>
                <c:pt idx="0">
                  <c:v>4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3</c:v>
                </c:pt>
                <c:pt idx="10">
                  <c:v>5</c:v>
                </c:pt>
                <c:pt idx="11">
                  <c:v>5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8">
                  <c:v>3</c:v>
                </c:pt>
                <c:pt idx="19">
                  <c:v>4</c:v>
                </c:pt>
              </c:numCache>
            </c:numRef>
          </c:val>
        </c:ser>
        <c:ser>
          <c:idx val="4"/>
          <c:order val="4"/>
          <c:tx>
            <c:v>17.03.2009 г.</c:v>
          </c:tx>
          <c:cat>
            <c:strRef>
              <c:f>Лист1!$H$2:$H$21</c:f>
              <c:strCache>
                <c:ptCount val="20"/>
                <c:pt idx="0">
                  <c:v>Бикчурина Д.</c:v>
                </c:pt>
                <c:pt idx="1">
                  <c:v>Гергенридер А.</c:v>
                </c:pt>
                <c:pt idx="2">
                  <c:v>Горбачева Е.</c:v>
                </c:pt>
                <c:pt idx="3">
                  <c:v>Головко М.</c:v>
                </c:pt>
                <c:pt idx="4">
                  <c:v>Кислицин А.</c:v>
                </c:pt>
                <c:pt idx="5">
                  <c:v>Кондрашев С.</c:v>
                </c:pt>
                <c:pt idx="6">
                  <c:v>Морозов С.</c:v>
                </c:pt>
                <c:pt idx="7">
                  <c:v>Овчаренко Л.</c:v>
                </c:pt>
                <c:pt idx="8">
                  <c:v>Павленко В.</c:v>
                </c:pt>
                <c:pt idx="9">
                  <c:v>Просоедов К.</c:v>
                </c:pt>
                <c:pt idx="10">
                  <c:v>Пудов С.</c:v>
                </c:pt>
                <c:pt idx="11">
                  <c:v>Решитило В.</c:v>
                </c:pt>
                <c:pt idx="12">
                  <c:v>Сняткова К.</c:v>
                </c:pt>
                <c:pt idx="13">
                  <c:v>Сосиков И.</c:v>
                </c:pt>
                <c:pt idx="14">
                  <c:v>Титаренко А.</c:v>
                </c:pt>
                <c:pt idx="15">
                  <c:v>Ткаченко А.</c:v>
                </c:pt>
                <c:pt idx="16">
                  <c:v>Фадеев В.</c:v>
                </c:pt>
                <c:pt idx="17">
                  <c:v>Федяй К.</c:v>
                </c:pt>
                <c:pt idx="18">
                  <c:v>Якименко А.</c:v>
                </c:pt>
                <c:pt idx="19">
                  <c:v>Яндолина К.</c:v>
                </c:pt>
              </c:strCache>
            </c:strRef>
          </c:cat>
          <c:val>
            <c:numRef>
              <c:f>Лист1!$M$2:$M$21</c:f>
              <c:numCache>
                <c:formatCode>General</c:formatCode>
                <c:ptCount val="20"/>
                <c:pt idx="0">
                  <c:v>4</c:v>
                </c:pt>
                <c:pt idx="1">
                  <c:v>3</c:v>
                </c:pt>
                <c:pt idx="2">
                  <c:v>5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2</c:v>
                </c:pt>
                <c:pt idx="11">
                  <c:v>4</c:v>
                </c:pt>
                <c:pt idx="12">
                  <c:v>4</c:v>
                </c:pt>
                <c:pt idx="13">
                  <c:v>2</c:v>
                </c:pt>
                <c:pt idx="14">
                  <c:v>3</c:v>
                </c:pt>
                <c:pt idx="15">
                  <c:v>2</c:v>
                </c:pt>
                <c:pt idx="16">
                  <c:v>3</c:v>
                </c:pt>
                <c:pt idx="17">
                  <c:v>2</c:v>
                </c:pt>
                <c:pt idx="18">
                  <c:v>3</c:v>
                </c:pt>
                <c:pt idx="19">
                  <c:v>4</c:v>
                </c:pt>
              </c:numCache>
            </c:numRef>
          </c:val>
        </c:ser>
        <c:shape val="cylinder"/>
        <c:axId val="65816832"/>
        <c:axId val="65830912"/>
        <c:axId val="0"/>
      </c:bar3DChart>
      <c:catAx>
        <c:axId val="65816832"/>
        <c:scaling>
          <c:orientation val="minMax"/>
        </c:scaling>
        <c:axPos val="b"/>
        <c:numFmt formatCode="General" sourceLinked="1"/>
        <c:tickLblPos val="nextTo"/>
        <c:crossAx val="65830912"/>
        <c:crosses val="autoZero"/>
        <c:auto val="1"/>
        <c:lblAlgn val="ctr"/>
        <c:lblOffset val="100"/>
      </c:catAx>
      <c:valAx>
        <c:axId val="65830912"/>
        <c:scaling>
          <c:orientation val="minMax"/>
        </c:scaling>
        <c:axPos val="l"/>
        <c:majorGridlines/>
        <c:numFmt formatCode="General" sourceLinked="1"/>
        <c:tickLblPos val="nextTo"/>
        <c:crossAx val="658168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7340431060272328"/>
          <c:y val="0.36557758527092588"/>
          <c:w val="0.10762660762766103"/>
          <c:h val="0.35146576065746926"/>
        </c:manualLayout>
      </c:layout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B71814-46F6-41E2-A81B-376789438F16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DC72A2-D78A-4B10-A20F-89FAC987F633}">
      <dgm:prSet phldrT="[Текст]"/>
      <dgm:spPr/>
      <dgm:t>
        <a:bodyPr/>
        <a:lstStyle/>
        <a:p>
          <a:r>
            <a:rPr lang="ru-RU" dirty="0" smtClean="0"/>
            <a:t>Методическая работа </a:t>
          </a:r>
        </a:p>
        <a:p>
          <a:r>
            <a:rPr lang="ru-RU" dirty="0" smtClean="0"/>
            <a:t>(план работы МО)</a:t>
          </a:r>
          <a:endParaRPr lang="ru-RU" dirty="0"/>
        </a:p>
      </dgm:t>
    </dgm:pt>
    <dgm:pt modelId="{A6A46D62-746E-4438-B0F3-F8EB117E015E}" type="parTrans" cxnId="{6CCA6A20-3C12-4358-A04A-0396C97945D2}">
      <dgm:prSet/>
      <dgm:spPr/>
      <dgm:t>
        <a:bodyPr/>
        <a:lstStyle/>
        <a:p>
          <a:endParaRPr lang="ru-RU"/>
        </a:p>
      </dgm:t>
    </dgm:pt>
    <dgm:pt modelId="{541E1997-6CBA-405B-9C10-0C50239A4668}" type="sibTrans" cxnId="{6CCA6A20-3C12-4358-A04A-0396C97945D2}">
      <dgm:prSet/>
      <dgm:spPr/>
      <dgm:t>
        <a:bodyPr/>
        <a:lstStyle/>
        <a:p>
          <a:endParaRPr lang="ru-RU"/>
        </a:p>
      </dgm:t>
    </dgm:pt>
    <dgm:pt modelId="{AA8AF129-05E1-4CFB-9B08-93B7FA7639A9}">
      <dgm:prSet phldrT="[Текст]"/>
      <dgm:spPr/>
      <dgm:t>
        <a:bodyPr/>
        <a:lstStyle/>
        <a:p>
          <a:r>
            <a:rPr lang="ru-RU" dirty="0" err="1" smtClean="0"/>
            <a:t>Портфолио</a:t>
          </a:r>
          <a:r>
            <a:rPr lang="ru-RU" dirty="0" smtClean="0"/>
            <a:t> учителей ШМО</a:t>
          </a:r>
          <a:endParaRPr lang="ru-RU" dirty="0"/>
        </a:p>
      </dgm:t>
    </dgm:pt>
    <dgm:pt modelId="{955A8C7E-512E-4997-85E7-2EF792FDAD37}" type="parTrans" cxnId="{B9878DCB-2CC2-4A41-8AEF-BF46DA7F4D1B}">
      <dgm:prSet/>
      <dgm:spPr/>
      <dgm:t>
        <a:bodyPr/>
        <a:lstStyle/>
        <a:p>
          <a:endParaRPr lang="ru-RU"/>
        </a:p>
      </dgm:t>
    </dgm:pt>
    <dgm:pt modelId="{C16BD41B-456B-4E32-B0A8-CDE62D58BD64}" type="sibTrans" cxnId="{B9878DCB-2CC2-4A41-8AEF-BF46DA7F4D1B}">
      <dgm:prSet/>
      <dgm:spPr/>
      <dgm:t>
        <a:bodyPr/>
        <a:lstStyle/>
        <a:p>
          <a:endParaRPr lang="ru-RU"/>
        </a:p>
      </dgm:t>
    </dgm:pt>
    <dgm:pt modelId="{771B0AB9-9E25-4160-8FF2-D8B86B02445F}">
      <dgm:prSet phldrT="[Текст]"/>
      <dgm:spPr/>
      <dgm:t>
        <a:bodyPr/>
        <a:lstStyle/>
        <a:p>
          <a:r>
            <a:rPr lang="ru-RU" dirty="0" smtClean="0"/>
            <a:t>Нормативно – правовые документы</a:t>
          </a:r>
          <a:endParaRPr lang="ru-RU" dirty="0"/>
        </a:p>
      </dgm:t>
    </dgm:pt>
    <dgm:pt modelId="{F541E0A3-DAB0-4120-A7B3-1884C8771F7A}" type="parTrans" cxnId="{1C09013A-0304-4779-B0C2-97A49D7F35F6}">
      <dgm:prSet/>
      <dgm:spPr/>
      <dgm:t>
        <a:bodyPr/>
        <a:lstStyle/>
        <a:p>
          <a:endParaRPr lang="ru-RU"/>
        </a:p>
      </dgm:t>
    </dgm:pt>
    <dgm:pt modelId="{DCA2D97F-922E-4B67-BE0E-4C9BFD186540}" type="sibTrans" cxnId="{1C09013A-0304-4779-B0C2-97A49D7F35F6}">
      <dgm:prSet/>
      <dgm:spPr/>
      <dgm:t>
        <a:bodyPr/>
        <a:lstStyle/>
        <a:p>
          <a:endParaRPr lang="ru-RU"/>
        </a:p>
      </dgm:t>
    </dgm:pt>
    <dgm:pt modelId="{11AEB205-7C4C-46BE-A8A6-2A3476D5A973}">
      <dgm:prSet phldrT="[Текст]"/>
      <dgm:spPr/>
      <dgm:t>
        <a:bodyPr/>
        <a:lstStyle/>
        <a:p>
          <a:r>
            <a:rPr lang="ru-RU" dirty="0" smtClean="0"/>
            <a:t>Программы, по которым работают учителя МО</a:t>
          </a:r>
          <a:endParaRPr lang="ru-RU" dirty="0"/>
        </a:p>
      </dgm:t>
    </dgm:pt>
    <dgm:pt modelId="{856396E7-8FC4-4801-94AC-3E21C4AF7BE7}" type="parTrans" cxnId="{E30CE734-3AA2-4ADD-94C2-7F461BACD8D7}">
      <dgm:prSet/>
      <dgm:spPr/>
      <dgm:t>
        <a:bodyPr/>
        <a:lstStyle/>
        <a:p>
          <a:endParaRPr lang="ru-RU"/>
        </a:p>
      </dgm:t>
    </dgm:pt>
    <dgm:pt modelId="{0D3ED496-9682-4BF2-B5DE-C52984B4ADB8}" type="sibTrans" cxnId="{E30CE734-3AA2-4ADD-94C2-7F461BACD8D7}">
      <dgm:prSet/>
      <dgm:spPr/>
      <dgm:t>
        <a:bodyPr/>
        <a:lstStyle/>
        <a:p>
          <a:endParaRPr lang="ru-RU"/>
        </a:p>
      </dgm:t>
    </dgm:pt>
    <dgm:pt modelId="{795AA509-276F-4DB6-9E88-65B165788317}">
      <dgm:prSet phldrT="[Текст]"/>
      <dgm:spPr/>
      <dgm:t>
        <a:bodyPr/>
        <a:lstStyle/>
        <a:p>
          <a:r>
            <a:rPr lang="ru-RU" dirty="0" smtClean="0"/>
            <a:t>Аналитические справки и диагностика</a:t>
          </a:r>
          <a:endParaRPr lang="ru-RU" dirty="0"/>
        </a:p>
      </dgm:t>
    </dgm:pt>
    <dgm:pt modelId="{4FA7613B-71F7-4B87-B343-66005C8873E4}" type="parTrans" cxnId="{549B3B76-D740-457B-A71F-DA4AC9CE6CBF}">
      <dgm:prSet/>
      <dgm:spPr/>
      <dgm:t>
        <a:bodyPr/>
        <a:lstStyle/>
        <a:p>
          <a:endParaRPr lang="ru-RU"/>
        </a:p>
      </dgm:t>
    </dgm:pt>
    <dgm:pt modelId="{DD8FE2A0-CD72-4A9C-A908-4780EDA5DF54}" type="sibTrans" cxnId="{549B3B76-D740-457B-A71F-DA4AC9CE6CBF}">
      <dgm:prSet/>
      <dgm:spPr/>
      <dgm:t>
        <a:bodyPr/>
        <a:lstStyle/>
        <a:p>
          <a:endParaRPr lang="ru-RU"/>
        </a:p>
      </dgm:t>
    </dgm:pt>
    <dgm:pt modelId="{951DFF50-30AC-4079-8279-771849CE4430}" type="pres">
      <dgm:prSet presAssocID="{E7B71814-46F6-41E2-A81B-376789438F1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7C0B49-42D1-4EF1-93FE-C65BB5C1849E}" type="pres">
      <dgm:prSet presAssocID="{32DC72A2-D78A-4B10-A20F-89FAC987F633}" presName="node" presStyleLbl="node1" presStyleIdx="0" presStyleCnt="5" custScaleX="134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8EB2B-BE7A-423D-982F-C563B9EB5816}" type="pres">
      <dgm:prSet presAssocID="{32DC72A2-D78A-4B10-A20F-89FAC987F633}" presName="spNode" presStyleCnt="0"/>
      <dgm:spPr/>
    </dgm:pt>
    <dgm:pt modelId="{5D500E41-AABB-48D9-9474-5CBF9FDD6E19}" type="pres">
      <dgm:prSet presAssocID="{541E1997-6CBA-405B-9C10-0C50239A4668}" presName="sibTrans" presStyleLbl="sibTrans1D1" presStyleIdx="0" presStyleCnt="5"/>
      <dgm:spPr/>
      <dgm:t>
        <a:bodyPr/>
        <a:lstStyle/>
        <a:p>
          <a:endParaRPr lang="ru-RU"/>
        </a:p>
      </dgm:t>
    </dgm:pt>
    <dgm:pt modelId="{205683D4-CA3A-4436-8F42-FDAF3E387477}" type="pres">
      <dgm:prSet presAssocID="{AA8AF129-05E1-4CFB-9B08-93B7FA7639A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1BC3D6-FFD9-472A-8BDD-D6156BDC5B20}" type="pres">
      <dgm:prSet presAssocID="{AA8AF129-05E1-4CFB-9B08-93B7FA7639A9}" presName="spNode" presStyleCnt="0"/>
      <dgm:spPr/>
    </dgm:pt>
    <dgm:pt modelId="{E77C68C4-A836-497A-BB31-0BE45EAA72AA}" type="pres">
      <dgm:prSet presAssocID="{C16BD41B-456B-4E32-B0A8-CDE62D58BD64}" presName="sibTrans" presStyleLbl="sibTrans1D1" presStyleIdx="1" presStyleCnt="5"/>
      <dgm:spPr/>
      <dgm:t>
        <a:bodyPr/>
        <a:lstStyle/>
        <a:p>
          <a:endParaRPr lang="ru-RU"/>
        </a:p>
      </dgm:t>
    </dgm:pt>
    <dgm:pt modelId="{DBCCDE20-59A1-42CE-8F49-74996B3CC775}" type="pres">
      <dgm:prSet presAssocID="{771B0AB9-9E25-4160-8FF2-D8B86B02445F}" presName="node" presStyleLbl="node1" presStyleIdx="2" presStyleCnt="5" custScaleX="135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B48F77-03D5-4233-9BBD-B9D2123367FB}" type="pres">
      <dgm:prSet presAssocID="{771B0AB9-9E25-4160-8FF2-D8B86B02445F}" presName="spNode" presStyleCnt="0"/>
      <dgm:spPr/>
    </dgm:pt>
    <dgm:pt modelId="{980B7F9D-9C16-403C-94BC-848693A17F72}" type="pres">
      <dgm:prSet presAssocID="{DCA2D97F-922E-4B67-BE0E-4C9BFD186540}" presName="sibTrans" presStyleLbl="sibTrans1D1" presStyleIdx="2" presStyleCnt="5"/>
      <dgm:spPr/>
      <dgm:t>
        <a:bodyPr/>
        <a:lstStyle/>
        <a:p>
          <a:endParaRPr lang="ru-RU"/>
        </a:p>
      </dgm:t>
    </dgm:pt>
    <dgm:pt modelId="{E27782EA-5254-4A24-9AE8-25D255E6C3BD}" type="pres">
      <dgm:prSet presAssocID="{11AEB205-7C4C-46BE-A8A6-2A3476D5A973}" presName="node" presStyleLbl="node1" presStyleIdx="3" presStyleCnt="5" custScaleX="125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E10AC-8313-44A0-BF6F-E2B2D4D337FD}" type="pres">
      <dgm:prSet presAssocID="{11AEB205-7C4C-46BE-A8A6-2A3476D5A973}" presName="spNode" presStyleCnt="0"/>
      <dgm:spPr/>
    </dgm:pt>
    <dgm:pt modelId="{8C8DDF43-401D-4379-A20B-9B256EA34F2D}" type="pres">
      <dgm:prSet presAssocID="{0D3ED496-9682-4BF2-B5DE-C52984B4ADB8}" presName="sibTrans" presStyleLbl="sibTrans1D1" presStyleIdx="3" presStyleCnt="5"/>
      <dgm:spPr/>
      <dgm:t>
        <a:bodyPr/>
        <a:lstStyle/>
        <a:p>
          <a:endParaRPr lang="ru-RU"/>
        </a:p>
      </dgm:t>
    </dgm:pt>
    <dgm:pt modelId="{2754DC66-BDD6-4468-A042-2FE1727825AD}" type="pres">
      <dgm:prSet presAssocID="{795AA509-276F-4DB6-9E88-65B16578831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A283C-599B-4C1A-B57E-F7376BF7CFC4}" type="pres">
      <dgm:prSet presAssocID="{795AA509-276F-4DB6-9E88-65B165788317}" presName="spNode" presStyleCnt="0"/>
      <dgm:spPr/>
    </dgm:pt>
    <dgm:pt modelId="{49051E48-7D8F-4758-A4C1-AC1BC7580875}" type="pres">
      <dgm:prSet presAssocID="{DD8FE2A0-CD72-4A9C-A908-4780EDA5DF54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E763988A-6357-443B-8948-0A156E6A8019}" type="presOf" srcId="{C16BD41B-456B-4E32-B0A8-CDE62D58BD64}" destId="{E77C68C4-A836-497A-BB31-0BE45EAA72AA}" srcOrd="0" destOrd="0" presId="urn:microsoft.com/office/officeart/2005/8/layout/cycle6"/>
    <dgm:cxn modelId="{549B3B76-D740-457B-A71F-DA4AC9CE6CBF}" srcId="{E7B71814-46F6-41E2-A81B-376789438F16}" destId="{795AA509-276F-4DB6-9E88-65B165788317}" srcOrd="4" destOrd="0" parTransId="{4FA7613B-71F7-4B87-B343-66005C8873E4}" sibTransId="{DD8FE2A0-CD72-4A9C-A908-4780EDA5DF54}"/>
    <dgm:cxn modelId="{D596F1B3-73C8-4C8F-B0A8-A5714AABA3E1}" type="presOf" srcId="{AA8AF129-05E1-4CFB-9B08-93B7FA7639A9}" destId="{205683D4-CA3A-4436-8F42-FDAF3E387477}" srcOrd="0" destOrd="0" presId="urn:microsoft.com/office/officeart/2005/8/layout/cycle6"/>
    <dgm:cxn modelId="{6B69C4B8-A500-42C4-A937-DB330B781975}" type="presOf" srcId="{E7B71814-46F6-41E2-A81B-376789438F16}" destId="{951DFF50-30AC-4079-8279-771849CE4430}" srcOrd="0" destOrd="0" presId="urn:microsoft.com/office/officeart/2005/8/layout/cycle6"/>
    <dgm:cxn modelId="{3CA5BCBA-8DF9-471A-B73E-7CE02239B3CD}" type="presOf" srcId="{DD8FE2A0-CD72-4A9C-A908-4780EDA5DF54}" destId="{49051E48-7D8F-4758-A4C1-AC1BC7580875}" srcOrd="0" destOrd="0" presId="urn:microsoft.com/office/officeart/2005/8/layout/cycle6"/>
    <dgm:cxn modelId="{12071DD2-6B8D-423B-9DF4-9AC6C8225A6A}" type="presOf" srcId="{541E1997-6CBA-405B-9C10-0C50239A4668}" destId="{5D500E41-AABB-48D9-9474-5CBF9FDD6E19}" srcOrd="0" destOrd="0" presId="urn:microsoft.com/office/officeart/2005/8/layout/cycle6"/>
    <dgm:cxn modelId="{AFE14044-9639-4DB2-A3F8-1577F532C6D2}" type="presOf" srcId="{11AEB205-7C4C-46BE-A8A6-2A3476D5A973}" destId="{E27782EA-5254-4A24-9AE8-25D255E6C3BD}" srcOrd="0" destOrd="0" presId="urn:microsoft.com/office/officeart/2005/8/layout/cycle6"/>
    <dgm:cxn modelId="{6CCA6A20-3C12-4358-A04A-0396C97945D2}" srcId="{E7B71814-46F6-41E2-A81B-376789438F16}" destId="{32DC72A2-D78A-4B10-A20F-89FAC987F633}" srcOrd="0" destOrd="0" parTransId="{A6A46D62-746E-4438-B0F3-F8EB117E015E}" sibTransId="{541E1997-6CBA-405B-9C10-0C50239A4668}"/>
    <dgm:cxn modelId="{E30CE734-3AA2-4ADD-94C2-7F461BACD8D7}" srcId="{E7B71814-46F6-41E2-A81B-376789438F16}" destId="{11AEB205-7C4C-46BE-A8A6-2A3476D5A973}" srcOrd="3" destOrd="0" parTransId="{856396E7-8FC4-4801-94AC-3E21C4AF7BE7}" sibTransId="{0D3ED496-9682-4BF2-B5DE-C52984B4ADB8}"/>
    <dgm:cxn modelId="{89699A0F-AAA1-4765-9878-9BFEBD520734}" type="presOf" srcId="{795AA509-276F-4DB6-9E88-65B165788317}" destId="{2754DC66-BDD6-4468-A042-2FE1727825AD}" srcOrd="0" destOrd="0" presId="urn:microsoft.com/office/officeart/2005/8/layout/cycle6"/>
    <dgm:cxn modelId="{1C09013A-0304-4779-B0C2-97A49D7F35F6}" srcId="{E7B71814-46F6-41E2-A81B-376789438F16}" destId="{771B0AB9-9E25-4160-8FF2-D8B86B02445F}" srcOrd="2" destOrd="0" parTransId="{F541E0A3-DAB0-4120-A7B3-1884C8771F7A}" sibTransId="{DCA2D97F-922E-4B67-BE0E-4C9BFD186540}"/>
    <dgm:cxn modelId="{20194E04-5297-4C59-9475-6A393D5079F2}" type="presOf" srcId="{32DC72A2-D78A-4B10-A20F-89FAC987F633}" destId="{FB7C0B49-42D1-4EF1-93FE-C65BB5C1849E}" srcOrd="0" destOrd="0" presId="urn:microsoft.com/office/officeart/2005/8/layout/cycle6"/>
    <dgm:cxn modelId="{6869DCD8-E00B-43C9-A7D6-BA019E832778}" type="presOf" srcId="{0D3ED496-9682-4BF2-B5DE-C52984B4ADB8}" destId="{8C8DDF43-401D-4379-A20B-9B256EA34F2D}" srcOrd="0" destOrd="0" presId="urn:microsoft.com/office/officeart/2005/8/layout/cycle6"/>
    <dgm:cxn modelId="{5F605050-1F44-440C-A46B-D32AC8898024}" type="presOf" srcId="{771B0AB9-9E25-4160-8FF2-D8B86B02445F}" destId="{DBCCDE20-59A1-42CE-8F49-74996B3CC775}" srcOrd="0" destOrd="0" presId="urn:microsoft.com/office/officeart/2005/8/layout/cycle6"/>
    <dgm:cxn modelId="{D174DCBB-E9F3-4549-AC82-E36D36E2D6AB}" type="presOf" srcId="{DCA2D97F-922E-4B67-BE0E-4C9BFD186540}" destId="{980B7F9D-9C16-403C-94BC-848693A17F72}" srcOrd="0" destOrd="0" presId="urn:microsoft.com/office/officeart/2005/8/layout/cycle6"/>
    <dgm:cxn modelId="{B9878DCB-2CC2-4A41-8AEF-BF46DA7F4D1B}" srcId="{E7B71814-46F6-41E2-A81B-376789438F16}" destId="{AA8AF129-05E1-4CFB-9B08-93B7FA7639A9}" srcOrd="1" destOrd="0" parTransId="{955A8C7E-512E-4997-85E7-2EF792FDAD37}" sibTransId="{C16BD41B-456B-4E32-B0A8-CDE62D58BD64}"/>
    <dgm:cxn modelId="{42F82C4A-EE6D-4E2F-B0AF-39705549DFE0}" type="presParOf" srcId="{951DFF50-30AC-4079-8279-771849CE4430}" destId="{FB7C0B49-42D1-4EF1-93FE-C65BB5C1849E}" srcOrd="0" destOrd="0" presId="urn:microsoft.com/office/officeart/2005/8/layout/cycle6"/>
    <dgm:cxn modelId="{97EEDDAE-675A-4074-B271-D85AA4FC17A1}" type="presParOf" srcId="{951DFF50-30AC-4079-8279-771849CE4430}" destId="{A9B8EB2B-BE7A-423D-982F-C563B9EB5816}" srcOrd="1" destOrd="0" presId="urn:microsoft.com/office/officeart/2005/8/layout/cycle6"/>
    <dgm:cxn modelId="{01FA5899-D338-4A7A-9BF1-A0FAEC545995}" type="presParOf" srcId="{951DFF50-30AC-4079-8279-771849CE4430}" destId="{5D500E41-AABB-48D9-9474-5CBF9FDD6E19}" srcOrd="2" destOrd="0" presId="urn:microsoft.com/office/officeart/2005/8/layout/cycle6"/>
    <dgm:cxn modelId="{DDAE6A14-1281-4427-92F5-215852F5CC77}" type="presParOf" srcId="{951DFF50-30AC-4079-8279-771849CE4430}" destId="{205683D4-CA3A-4436-8F42-FDAF3E387477}" srcOrd="3" destOrd="0" presId="urn:microsoft.com/office/officeart/2005/8/layout/cycle6"/>
    <dgm:cxn modelId="{2BF5A4C0-815C-4332-8621-FD0958B897CF}" type="presParOf" srcId="{951DFF50-30AC-4079-8279-771849CE4430}" destId="{321BC3D6-FFD9-472A-8BDD-D6156BDC5B20}" srcOrd="4" destOrd="0" presId="urn:microsoft.com/office/officeart/2005/8/layout/cycle6"/>
    <dgm:cxn modelId="{43B64F60-71A8-4FF0-93E6-35D5C51B7562}" type="presParOf" srcId="{951DFF50-30AC-4079-8279-771849CE4430}" destId="{E77C68C4-A836-497A-BB31-0BE45EAA72AA}" srcOrd="5" destOrd="0" presId="urn:microsoft.com/office/officeart/2005/8/layout/cycle6"/>
    <dgm:cxn modelId="{C4A74BC5-9F55-43CF-90D1-5D9D095CA216}" type="presParOf" srcId="{951DFF50-30AC-4079-8279-771849CE4430}" destId="{DBCCDE20-59A1-42CE-8F49-74996B3CC775}" srcOrd="6" destOrd="0" presId="urn:microsoft.com/office/officeart/2005/8/layout/cycle6"/>
    <dgm:cxn modelId="{823A3284-736B-4E83-B8AB-ACA395904313}" type="presParOf" srcId="{951DFF50-30AC-4079-8279-771849CE4430}" destId="{F7B48F77-03D5-4233-9BBD-B9D2123367FB}" srcOrd="7" destOrd="0" presId="urn:microsoft.com/office/officeart/2005/8/layout/cycle6"/>
    <dgm:cxn modelId="{6DB7FDDC-55DA-4A63-BB9D-5BBA3F3A73F8}" type="presParOf" srcId="{951DFF50-30AC-4079-8279-771849CE4430}" destId="{980B7F9D-9C16-403C-94BC-848693A17F72}" srcOrd="8" destOrd="0" presId="urn:microsoft.com/office/officeart/2005/8/layout/cycle6"/>
    <dgm:cxn modelId="{53CB80B8-286E-4183-B8E4-71B46A4172E7}" type="presParOf" srcId="{951DFF50-30AC-4079-8279-771849CE4430}" destId="{E27782EA-5254-4A24-9AE8-25D255E6C3BD}" srcOrd="9" destOrd="0" presId="urn:microsoft.com/office/officeart/2005/8/layout/cycle6"/>
    <dgm:cxn modelId="{D2D6A124-37EA-44AC-AF94-92D87BA875EB}" type="presParOf" srcId="{951DFF50-30AC-4079-8279-771849CE4430}" destId="{717E10AC-8313-44A0-BF6F-E2B2D4D337FD}" srcOrd="10" destOrd="0" presId="urn:microsoft.com/office/officeart/2005/8/layout/cycle6"/>
    <dgm:cxn modelId="{494589C4-FDDB-4AD3-AF32-DCDED79855F8}" type="presParOf" srcId="{951DFF50-30AC-4079-8279-771849CE4430}" destId="{8C8DDF43-401D-4379-A20B-9B256EA34F2D}" srcOrd="11" destOrd="0" presId="urn:microsoft.com/office/officeart/2005/8/layout/cycle6"/>
    <dgm:cxn modelId="{8D8E2FB5-FEAA-4BBB-A2AB-FEDA6E0E274F}" type="presParOf" srcId="{951DFF50-30AC-4079-8279-771849CE4430}" destId="{2754DC66-BDD6-4468-A042-2FE1727825AD}" srcOrd="12" destOrd="0" presId="urn:microsoft.com/office/officeart/2005/8/layout/cycle6"/>
    <dgm:cxn modelId="{71941163-6F25-4EF9-9253-59F5CED86C11}" type="presParOf" srcId="{951DFF50-30AC-4079-8279-771849CE4430}" destId="{E0DA283C-599B-4C1A-B57E-F7376BF7CFC4}" srcOrd="13" destOrd="0" presId="urn:microsoft.com/office/officeart/2005/8/layout/cycle6"/>
    <dgm:cxn modelId="{7ACB47E8-AC74-429C-8C30-1293FDD847A9}" type="presParOf" srcId="{951DFF50-30AC-4079-8279-771849CE4430}" destId="{49051E48-7D8F-4758-A4C1-AC1BC7580875}" srcOrd="14" destOrd="0" presId="urn:microsoft.com/office/officeart/2005/8/layout/cycle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A929AF-91C7-471E-8AFF-A387953811B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32796F-B808-40B0-8E09-BCD233AD4AA3}">
      <dgm:prSet phldrT="[Текст]"/>
      <dgm:spPr/>
      <dgm:t>
        <a:bodyPr/>
        <a:lstStyle/>
        <a:p>
          <a:r>
            <a:rPr lang="ru-RU" dirty="0" smtClean="0"/>
            <a:t>Информация об учителях</a:t>
          </a:r>
          <a:endParaRPr lang="ru-RU" dirty="0"/>
        </a:p>
      </dgm:t>
    </dgm:pt>
    <dgm:pt modelId="{2BD9A394-A01C-47EF-8E36-5EA1B112AF23}" type="parTrans" cxnId="{2440BC1C-B9E8-476A-BCFD-AAC309659B3E}">
      <dgm:prSet/>
      <dgm:spPr/>
      <dgm:t>
        <a:bodyPr/>
        <a:lstStyle/>
        <a:p>
          <a:endParaRPr lang="ru-RU"/>
        </a:p>
      </dgm:t>
    </dgm:pt>
    <dgm:pt modelId="{838C5181-3941-477D-A4EB-725A8CE46B43}" type="sibTrans" cxnId="{2440BC1C-B9E8-476A-BCFD-AAC309659B3E}">
      <dgm:prSet/>
      <dgm:spPr/>
      <dgm:t>
        <a:bodyPr/>
        <a:lstStyle/>
        <a:p>
          <a:endParaRPr lang="ru-RU"/>
        </a:p>
      </dgm:t>
    </dgm:pt>
    <dgm:pt modelId="{BDF51B17-7C08-417F-9BE7-35865E14B417}">
      <dgm:prSet phldrT="[Текст]"/>
      <dgm:spPr/>
      <dgm:t>
        <a:bodyPr/>
        <a:lstStyle/>
        <a:p>
          <a:r>
            <a:rPr lang="ru-RU" dirty="0" smtClean="0"/>
            <a:t>Образование,</a:t>
          </a:r>
        </a:p>
        <a:p>
          <a:r>
            <a:rPr lang="ru-RU" dirty="0" smtClean="0"/>
            <a:t>стаж, нагрузка</a:t>
          </a:r>
          <a:endParaRPr lang="ru-RU" dirty="0"/>
        </a:p>
      </dgm:t>
    </dgm:pt>
    <dgm:pt modelId="{5C6000B7-34CC-419D-9FB1-F8C3CDB97C4F}" type="parTrans" cxnId="{5F4591AC-790D-4E42-ACF8-2B7E12D6DB9A}">
      <dgm:prSet/>
      <dgm:spPr/>
      <dgm:t>
        <a:bodyPr/>
        <a:lstStyle/>
        <a:p>
          <a:endParaRPr lang="ru-RU"/>
        </a:p>
      </dgm:t>
    </dgm:pt>
    <dgm:pt modelId="{96CE2EF9-AAB5-4CA4-A537-0324DC8A3A19}" type="sibTrans" cxnId="{5F4591AC-790D-4E42-ACF8-2B7E12D6DB9A}">
      <dgm:prSet/>
      <dgm:spPr/>
      <dgm:t>
        <a:bodyPr/>
        <a:lstStyle/>
        <a:p>
          <a:endParaRPr lang="ru-RU"/>
        </a:p>
      </dgm:t>
    </dgm:pt>
    <dgm:pt modelId="{187E9804-4161-4979-84BD-4DF22FB11C58}">
      <dgm:prSet phldrT="[Текст]"/>
      <dgm:spPr/>
      <dgm:t>
        <a:bodyPr/>
        <a:lstStyle/>
        <a:p>
          <a:r>
            <a:rPr lang="ru-RU" dirty="0" smtClean="0"/>
            <a:t>Темы самообразования,</a:t>
          </a:r>
        </a:p>
        <a:p>
          <a:r>
            <a:rPr lang="ru-RU" dirty="0" smtClean="0"/>
            <a:t>открытые уроки</a:t>
          </a:r>
          <a:endParaRPr lang="ru-RU" dirty="0"/>
        </a:p>
      </dgm:t>
    </dgm:pt>
    <dgm:pt modelId="{86185D5F-F96A-4D22-B279-6B894AB1571C}" type="parTrans" cxnId="{5339E0F7-5CB9-461E-84FA-83538D2B64F0}">
      <dgm:prSet/>
      <dgm:spPr/>
      <dgm:t>
        <a:bodyPr/>
        <a:lstStyle/>
        <a:p>
          <a:endParaRPr lang="ru-RU"/>
        </a:p>
      </dgm:t>
    </dgm:pt>
    <dgm:pt modelId="{4701B9EA-FAC9-41E4-91DE-EB999A0772E2}" type="sibTrans" cxnId="{5339E0F7-5CB9-461E-84FA-83538D2B64F0}">
      <dgm:prSet/>
      <dgm:spPr/>
      <dgm:t>
        <a:bodyPr/>
        <a:lstStyle/>
        <a:p>
          <a:endParaRPr lang="ru-RU"/>
        </a:p>
      </dgm:t>
    </dgm:pt>
    <dgm:pt modelId="{E51FBC47-A992-489F-9AD4-EE98D182A09E}">
      <dgm:prSet phldrT="[Текст]"/>
      <dgm:spPr/>
      <dgm:t>
        <a:bodyPr/>
        <a:lstStyle/>
        <a:p>
          <a:r>
            <a:rPr lang="ru-RU" dirty="0" smtClean="0"/>
            <a:t>План работы ШМО</a:t>
          </a:r>
          <a:endParaRPr lang="ru-RU" dirty="0"/>
        </a:p>
      </dgm:t>
    </dgm:pt>
    <dgm:pt modelId="{42B12ACC-8609-4B23-BD4A-88754F3FDEED}" type="parTrans" cxnId="{C2CB82E3-975E-44E1-8B06-F813D3EF08EA}">
      <dgm:prSet/>
      <dgm:spPr/>
      <dgm:t>
        <a:bodyPr/>
        <a:lstStyle/>
        <a:p>
          <a:endParaRPr lang="ru-RU"/>
        </a:p>
      </dgm:t>
    </dgm:pt>
    <dgm:pt modelId="{B9664190-D4FA-4030-98FA-FA62B8C49A15}" type="sibTrans" cxnId="{C2CB82E3-975E-44E1-8B06-F813D3EF08EA}">
      <dgm:prSet/>
      <dgm:spPr/>
      <dgm:t>
        <a:bodyPr/>
        <a:lstStyle/>
        <a:p>
          <a:endParaRPr lang="ru-RU"/>
        </a:p>
      </dgm:t>
    </dgm:pt>
    <dgm:pt modelId="{0DC81A02-B0E6-446B-83DC-0F4CCF65E480}">
      <dgm:prSet phldrT="[Текст]"/>
      <dgm:spPr/>
      <dgm:t>
        <a:bodyPr/>
        <a:lstStyle/>
        <a:p>
          <a:r>
            <a:rPr lang="ru-RU" dirty="0" smtClean="0"/>
            <a:t>График открытых уроков</a:t>
          </a:r>
          <a:endParaRPr lang="ru-RU" dirty="0"/>
        </a:p>
      </dgm:t>
    </dgm:pt>
    <dgm:pt modelId="{A271DFCC-F1D1-4418-98F9-1A8EC866746E}" type="parTrans" cxnId="{EF2877CE-6C95-40DE-A273-92B64B27F3F8}">
      <dgm:prSet/>
      <dgm:spPr/>
      <dgm:t>
        <a:bodyPr/>
        <a:lstStyle/>
        <a:p>
          <a:endParaRPr lang="ru-RU"/>
        </a:p>
      </dgm:t>
    </dgm:pt>
    <dgm:pt modelId="{AC4D09D9-4BE9-4E06-AD27-E2F910CEB336}" type="sibTrans" cxnId="{EF2877CE-6C95-40DE-A273-92B64B27F3F8}">
      <dgm:prSet/>
      <dgm:spPr/>
      <dgm:t>
        <a:bodyPr/>
        <a:lstStyle/>
        <a:p>
          <a:endParaRPr lang="ru-RU"/>
        </a:p>
      </dgm:t>
    </dgm:pt>
    <dgm:pt modelId="{6ED6E348-BD6E-4532-98AA-CAA92E5E7BFF}">
      <dgm:prSet phldrT="[Текст]"/>
      <dgm:spPr/>
      <dgm:t>
        <a:bodyPr/>
        <a:lstStyle/>
        <a:p>
          <a:r>
            <a:rPr lang="ru-RU" dirty="0" smtClean="0"/>
            <a:t>План заседаний,</a:t>
          </a:r>
        </a:p>
        <a:p>
          <a:r>
            <a:rPr lang="ru-RU" dirty="0" smtClean="0"/>
            <a:t>совещаний </a:t>
          </a:r>
          <a:endParaRPr lang="ru-RU" dirty="0"/>
        </a:p>
      </dgm:t>
    </dgm:pt>
    <dgm:pt modelId="{E3A65816-F45F-487C-9F99-C1A7872FBB24}" type="parTrans" cxnId="{3C7ABF7F-59C1-4AA3-B29C-93F1706CB67A}">
      <dgm:prSet/>
      <dgm:spPr/>
      <dgm:t>
        <a:bodyPr/>
        <a:lstStyle/>
        <a:p>
          <a:endParaRPr lang="ru-RU"/>
        </a:p>
      </dgm:t>
    </dgm:pt>
    <dgm:pt modelId="{969DACB0-1ABC-4F36-8C80-7EDCF8540C30}" type="sibTrans" cxnId="{3C7ABF7F-59C1-4AA3-B29C-93F1706CB67A}">
      <dgm:prSet/>
      <dgm:spPr/>
      <dgm:t>
        <a:bodyPr/>
        <a:lstStyle/>
        <a:p>
          <a:endParaRPr lang="ru-RU"/>
        </a:p>
      </dgm:t>
    </dgm:pt>
    <dgm:pt modelId="{E80F0675-390F-4FD7-8E8D-5ECBC23D3A35}">
      <dgm:prSet/>
      <dgm:spPr/>
      <dgm:t>
        <a:bodyPr/>
        <a:lstStyle/>
        <a:p>
          <a:r>
            <a:rPr lang="ru-RU" dirty="0" smtClean="0"/>
            <a:t>Выступления на заседаниях,</a:t>
          </a:r>
        </a:p>
        <a:p>
          <a:r>
            <a:rPr lang="ru-RU" dirty="0" smtClean="0"/>
            <a:t>совещаниях</a:t>
          </a:r>
          <a:endParaRPr lang="ru-RU" dirty="0"/>
        </a:p>
      </dgm:t>
    </dgm:pt>
    <dgm:pt modelId="{DFF73FA8-5E59-4B53-91A0-3AB5C700A899}" type="parTrans" cxnId="{E4AB265E-47E7-46F1-825F-F582706E6A4E}">
      <dgm:prSet/>
      <dgm:spPr/>
      <dgm:t>
        <a:bodyPr/>
        <a:lstStyle/>
        <a:p>
          <a:endParaRPr lang="ru-RU"/>
        </a:p>
      </dgm:t>
    </dgm:pt>
    <dgm:pt modelId="{32D7B2A1-51C0-472D-B45A-55F4FB3BF0FB}" type="sibTrans" cxnId="{E4AB265E-47E7-46F1-825F-F582706E6A4E}">
      <dgm:prSet/>
      <dgm:spPr/>
      <dgm:t>
        <a:bodyPr/>
        <a:lstStyle/>
        <a:p>
          <a:endParaRPr lang="ru-RU"/>
        </a:p>
      </dgm:t>
    </dgm:pt>
    <dgm:pt modelId="{E737C4D4-FF1C-4944-95AB-B475AF2D3D37}">
      <dgm:prSet/>
      <dgm:spPr/>
      <dgm:t>
        <a:bodyPr/>
        <a:lstStyle/>
        <a:p>
          <a:r>
            <a:rPr lang="ru-RU" dirty="0" smtClean="0"/>
            <a:t>План</a:t>
          </a:r>
          <a:r>
            <a:rPr lang="ru-RU" baseline="0" dirty="0" smtClean="0"/>
            <a:t> проведения недели  «Точных наук»</a:t>
          </a:r>
          <a:endParaRPr lang="ru-RU" dirty="0"/>
        </a:p>
      </dgm:t>
    </dgm:pt>
    <dgm:pt modelId="{726069EB-1CB3-46C9-9244-0151855A2313}" type="parTrans" cxnId="{17F3B7CF-7B3F-4A7E-AC80-0D44A49576BB}">
      <dgm:prSet/>
      <dgm:spPr/>
      <dgm:t>
        <a:bodyPr/>
        <a:lstStyle/>
        <a:p>
          <a:endParaRPr lang="ru-RU"/>
        </a:p>
      </dgm:t>
    </dgm:pt>
    <dgm:pt modelId="{2B20184B-EF34-4F4C-97BE-93423BF3A5F7}" type="sibTrans" cxnId="{17F3B7CF-7B3F-4A7E-AC80-0D44A49576BB}">
      <dgm:prSet/>
      <dgm:spPr/>
      <dgm:t>
        <a:bodyPr/>
        <a:lstStyle/>
        <a:p>
          <a:endParaRPr lang="ru-RU"/>
        </a:p>
      </dgm:t>
    </dgm:pt>
    <dgm:pt modelId="{48160BAB-64DD-4B98-94D0-605AD73AA42F}">
      <dgm:prSet/>
      <dgm:spPr/>
      <dgm:t>
        <a:bodyPr/>
        <a:lstStyle/>
        <a:p>
          <a:r>
            <a:rPr lang="ru-RU" dirty="0" smtClean="0"/>
            <a:t>План – сетка работы ШМО</a:t>
          </a:r>
          <a:endParaRPr lang="ru-RU" dirty="0"/>
        </a:p>
      </dgm:t>
    </dgm:pt>
    <dgm:pt modelId="{BAE4D5FA-0B7B-436A-9BCF-6AFE200CF22A}" type="parTrans" cxnId="{95E64361-7F83-4CC0-A03C-906B3A77C62F}">
      <dgm:prSet/>
      <dgm:spPr/>
    </dgm:pt>
    <dgm:pt modelId="{4E49E4BA-11D0-425B-BBA9-78EF0BA38AB8}" type="sibTrans" cxnId="{95E64361-7F83-4CC0-A03C-906B3A77C62F}">
      <dgm:prSet/>
      <dgm:spPr/>
    </dgm:pt>
    <dgm:pt modelId="{084622B4-3A93-4998-B1E7-C85576BC4533}" type="pres">
      <dgm:prSet presAssocID="{BDA929AF-91C7-471E-8AFF-A387953811B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48EFCAB-E555-4487-96A0-6973B9E74A29}" type="pres">
      <dgm:prSet presAssocID="{9F32796F-B808-40B0-8E09-BCD233AD4AA3}" presName="root" presStyleCnt="0"/>
      <dgm:spPr/>
    </dgm:pt>
    <dgm:pt modelId="{4E65A0DF-8263-4C46-98E9-231DA647F284}" type="pres">
      <dgm:prSet presAssocID="{9F32796F-B808-40B0-8E09-BCD233AD4AA3}" presName="rootComposite" presStyleCnt="0"/>
      <dgm:spPr/>
    </dgm:pt>
    <dgm:pt modelId="{F0183233-6BDC-4558-9ACA-77788B0F8DEE}" type="pres">
      <dgm:prSet presAssocID="{9F32796F-B808-40B0-8E09-BCD233AD4AA3}" presName="rootText" presStyleLbl="node1" presStyleIdx="0" presStyleCnt="2" custScaleX="107763" custScaleY="111179"/>
      <dgm:spPr/>
      <dgm:t>
        <a:bodyPr/>
        <a:lstStyle/>
        <a:p>
          <a:endParaRPr lang="ru-RU"/>
        </a:p>
      </dgm:t>
    </dgm:pt>
    <dgm:pt modelId="{6BE7882D-50C5-4940-998D-960E0277E4EB}" type="pres">
      <dgm:prSet presAssocID="{9F32796F-B808-40B0-8E09-BCD233AD4AA3}" presName="rootConnector" presStyleLbl="node1" presStyleIdx="0" presStyleCnt="2"/>
      <dgm:spPr/>
      <dgm:t>
        <a:bodyPr/>
        <a:lstStyle/>
        <a:p>
          <a:endParaRPr lang="ru-RU"/>
        </a:p>
      </dgm:t>
    </dgm:pt>
    <dgm:pt modelId="{76A81EB1-F75E-4697-ADD8-5FFDEF462AD0}" type="pres">
      <dgm:prSet presAssocID="{9F32796F-B808-40B0-8E09-BCD233AD4AA3}" presName="childShape" presStyleCnt="0"/>
      <dgm:spPr/>
    </dgm:pt>
    <dgm:pt modelId="{36CB0F84-1E1D-4738-970C-03D2D826A542}" type="pres">
      <dgm:prSet presAssocID="{5C6000B7-34CC-419D-9FB1-F8C3CDB97C4F}" presName="Name13" presStyleLbl="parChTrans1D2" presStyleIdx="0" presStyleCnt="7"/>
      <dgm:spPr/>
      <dgm:t>
        <a:bodyPr/>
        <a:lstStyle/>
        <a:p>
          <a:endParaRPr lang="ru-RU"/>
        </a:p>
      </dgm:t>
    </dgm:pt>
    <dgm:pt modelId="{3966CE71-B956-4E1F-A674-D4D419D80B72}" type="pres">
      <dgm:prSet presAssocID="{BDF51B17-7C08-417F-9BE7-35865E14B417}" presName="childText" presStyleLbl="bgAcc1" presStyleIdx="0" presStyleCnt="7" custScaleX="106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2ACF4-4D05-4CEE-B1BB-CB793592146E}" type="pres">
      <dgm:prSet presAssocID="{86185D5F-F96A-4D22-B279-6B894AB1571C}" presName="Name13" presStyleLbl="parChTrans1D2" presStyleIdx="1" presStyleCnt="7"/>
      <dgm:spPr/>
      <dgm:t>
        <a:bodyPr/>
        <a:lstStyle/>
        <a:p>
          <a:endParaRPr lang="ru-RU"/>
        </a:p>
      </dgm:t>
    </dgm:pt>
    <dgm:pt modelId="{B18FD397-E425-4CC8-8842-DCBE3918B6D9}" type="pres">
      <dgm:prSet presAssocID="{187E9804-4161-4979-84BD-4DF22FB11C58}" presName="childText" presStyleLbl="bgAcc1" presStyleIdx="1" presStyleCnt="7" custScaleX="109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1B609-486C-4A02-960B-24BE6821322D}" type="pres">
      <dgm:prSet presAssocID="{DFF73FA8-5E59-4B53-91A0-3AB5C700A899}" presName="Name13" presStyleLbl="parChTrans1D2" presStyleIdx="2" presStyleCnt="7"/>
      <dgm:spPr/>
      <dgm:t>
        <a:bodyPr/>
        <a:lstStyle/>
        <a:p>
          <a:endParaRPr lang="ru-RU"/>
        </a:p>
      </dgm:t>
    </dgm:pt>
    <dgm:pt modelId="{C16DDC3B-51CD-4B45-804F-452516919C2B}" type="pres">
      <dgm:prSet presAssocID="{E80F0675-390F-4FD7-8E8D-5ECBC23D3A35}" presName="childText" presStyleLbl="bgAcc1" presStyleIdx="2" presStyleCnt="7" custScaleX="109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A6069-B406-4E46-8A92-22E19CDB3478}" type="pres">
      <dgm:prSet presAssocID="{E51FBC47-A992-489F-9AD4-EE98D182A09E}" presName="root" presStyleCnt="0"/>
      <dgm:spPr/>
    </dgm:pt>
    <dgm:pt modelId="{15C40374-13EE-4F87-9E63-7C2438EE75D2}" type="pres">
      <dgm:prSet presAssocID="{E51FBC47-A992-489F-9AD4-EE98D182A09E}" presName="rootComposite" presStyleCnt="0"/>
      <dgm:spPr/>
    </dgm:pt>
    <dgm:pt modelId="{A7C9312F-0A2F-45F6-8751-7D8AC33169CD}" type="pres">
      <dgm:prSet presAssocID="{E51FBC47-A992-489F-9AD4-EE98D182A09E}" presName="rootText" presStyleLbl="node1" presStyleIdx="1" presStyleCnt="2"/>
      <dgm:spPr/>
      <dgm:t>
        <a:bodyPr/>
        <a:lstStyle/>
        <a:p>
          <a:endParaRPr lang="ru-RU"/>
        </a:p>
      </dgm:t>
    </dgm:pt>
    <dgm:pt modelId="{0AABCEA5-8102-4C9F-90D0-9A3956955725}" type="pres">
      <dgm:prSet presAssocID="{E51FBC47-A992-489F-9AD4-EE98D182A09E}" presName="rootConnector" presStyleLbl="node1" presStyleIdx="1" presStyleCnt="2"/>
      <dgm:spPr/>
      <dgm:t>
        <a:bodyPr/>
        <a:lstStyle/>
        <a:p>
          <a:endParaRPr lang="ru-RU"/>
        </a:p>
      </dgm:t>
    </dgm:pt>
    <dgm:pt modelId="{04F69FC5-51C5-418C-8475-F819D64E4D53}" type="pres">
      <dgm:prSet presAssocID="{E51FBC47-A992-489F-9AD4-EE98D182A09E}" presName="childShape" presStyleCnt="0"/>
      <dgm:spPr/>
    </dgm:pt>
    <dgm:pt modelId="{FA974CA2-81B0-47F5-930A-234921DEC3D8}" type="pres">
      <dgm:prSet presAssocID="{A271DFCC-F1D1-4418-98F9-1A8EC866746E}" presName="Name13" presStyleLbl="parChTrans1D2" presStyleIdx="3" presStyleCnt="7"/>
      <dgm:spPr/>
      <dgm:t>
        <a:bodyPr/>
        <a:lstStyle/>
        <a:p>
          <a:endParaRPr lang="ru-RU"/>
        </a:p>
      </dgm:t>
    </dgm:pt>
    <dgm:pt modelId="{CDB1DCCE-E7EE-46F1-B142-C493416E2E45}" type="pres">
      <dgm:prSet presAssocID="{0DC81A02-B0E6-446B-83DC-0F4CCF65E480}" presName="childText" presStyleLbl="bgAcc1" presStyleIdx="3" presStyleCnt="7" custLinFactNeighborX="-193" custLinFactNeighborY="-2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586BE-C42E-4675-A402-48A89770CD47}" type="pres">
      <dgm:prSet presAssocID="{BAE4D5FA-0B7B-436A-9BCF-6AFE200CF22A}" presName="Name13" presStyleLbl="parChTrans1D2" presStyleIdx="4" presStyleCnt="7"/>
      <dgm:spPr/>
    </dgm:pt>
    <dgm:pt modelId="{2EAF21FD-E250-487B-BB05-29218FE70878}" type="pres">
      <dgm:prSet presAssocID="{48160BAB-64DD-4B98-94D0-605AD73AA42F}" presName="childTex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C2BB5-34E3-400D-8A8A-A033113EA0BB}" type="pres">
      <dgm:prSet presAssocID="{E3A65816-F45F-487C-9F99-C1A7872FBB24}" presName="Name13" presStyleLbl="parChTrans1D2" presStyleIdx="5" presStyleCnt="7"/>
      <dgm:spPr/>
      <dgm:t>
        <a:bodyPr/>
        <a:lstStyle/>
        <a:p>
          <a:endParaRPr lang="ru-RU"/>
        </a:p>
      </dgm:t>
    </dgm:pt>
    <dgm:pt modelId="{95D04316-90AB-4877-8723-545A9AF4A933}" type="pres">
      <dgm:prSet presAssocID="{6ED6E348-BD6E-4532-98AA-CAA92E5E7BFF}" presName="childTex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FD945-453E-4182-B971-2D87A1220C1E}" type="pres">
      <dgm:prSet presAssocID="{726069EB-1CB3-46C9-9244-0151855A2313}" presName="Name13" presStyleLbl="parChTrans1D2" presStyleIdx="6" presStyleCnt="7"/>
      <dgm:spPr/>
      <dgm:t>
        <a:bodyPr/>
        <a:lstStyle/>
        <a:p>
          <a:endParaRPr lang="ru-RU"/>
        </a:p>
      </dgm:t>
    </dgm:pt>
    <dgm:pt modelId="{2658DF3D-20F3-441D-B491-DFA22F3FB9C1}" type="pres">
      <dgm:prSet presAssocID="{E737C4D4-FF1C-4944-95AB-B475AF2D3D37}" presName="childText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D87C7A-344B-4BDB-9E74-396E70BA01CB}" type="presOf" srcId="{9F32796F-B808-40B0-8E09-BCD233AD4AA3}" destId="{6BE7882D-50C5-4940-998D-960E0277E4EB}" srcOrd="1" destOrd="0" presId="urn:microsoft.com/office/officeart/2005/8/layout/hierarchy3"/>
    <dgm:cxn modelId="{3AD10362-DD95-4525-9A76-A39C6BDD0B64}" type="presOf" srcId="{DFF73FA8-5E59-4B53-91A0-3AB5C700A899}" destId="{E3D1B609-486C-4A02-960B-24BE6821322D}" srcOrd="0" destOrd="0" presId="urn:microsoft.com/office/officeart/2005/8/layout/hierarchy3"/>
    <dgm:cxn modelId="{05154974-3911-4CD3-B573-AF84394200DB}" type="presOf" srcId="{A271DFCC-F1D1-4418-98F9-1A8EC866746E}" destId="{FA974CA2-81B0-47F5-930A-234921DEC3D8}" srcOrd="0" destOrd="0" presId="urn:microsoft.com/office/officeart/2005/8/layout/hierarchy3"/>
    <dgm:cxn modelId="{E4AB265E-47E7-46F1-825F-F582706E6A4E}" srcId="{9F32796F-B808-40B0-8E09-BCD233AD4AA3}" destId="{E80F0675-390F-4FD7-8E8D-5ECBC23D3A35}" srcOrd="2" destOrd="0" parTransId="{DFF73FA8-5E59-4B53-91A0-3AB5C700A899}" sibTransId="{32D7B2A1-51C0-472D-B45A-55F4FB3BF0FB}"/>
    <dgm:cxn modelId="{95E64361-7F83-4CC0-A03C-906B3A77C62F}" srcId="{E51FBC47-A992-489F-9AD4-EE98D182A09E}" destId="{48160BAB-64DD-4B98-94D0-605AD73AA42F}" srcOrd="1" destOrd="0" parTransId="{BAE4D5FA-0B7B-436A-9BCF-6AFE200CF22A}" sibTransId="{4E49E4BA-11D0-425B-BBA9-78EF0BA38AB8}"/>
    <dgm:cxn modelId="{306EA14F-A566-4D55-AC76-812E3E6CCF06}" type="presOf" srcId="{E80F0675-390F-4FD7-8E8D-5ECBC23D3A35}" destId="{C16DDC3B-51CD-4B45-804F-452516919C2B}" srcOrd="0" destOrd="0" presId="urn:microsoft.com/office/officeart/2005/8/layout/hierarchy3"/>
    <dgm:cxn modelId="{450E0A71-FD08-4D4F-A66C-B878639DD300}" type="presOf" srcId="{187E9804-4161-4979-84BD-4DF22FB11C58}" destId="{B18FD397-E425-4CC8-8842-DCBE3918B6D9}" srcOrd="0" destOrd="0" presId="urn:microsoft.com/office/officeart/2005/8/layout/hierarchy3"/>
    <dgm:cxn modelId="{5F4591AC-790D-4E42-ACF8-2B7E12D6DB9A}" srcId="{9F32796F-B808-40B0-8E09-BCD233AD4AA3}" destId="{BDF51B17-7C08-417F-9BE7-35865E14B417}" srcOrd="0" destOrd="0" parTransId="{5C6000B7-34CC-419D-9FB1-F8C3CDB97C4F}" sibTransId="{96CE2EF9-AAB5-4CA4-A537-0324DC8A3A19}"/>
    <dgm:cxn modelId="{60A73A8F-48F3-427E-B960-6D2A929D12E7}" type="presOf" srcId="{5C6000B7-34CC-419D-9FB1-F8C3CDB97C4F}" destId="{36CB0F84-1E1D-4738-970C-03D2D826A542}" srcOrd="0" destOrd="0" presId="urn:microsoft.com/office/officeart/2005/8/layout/hierarchy3"/>
    <dgm:cxn modelId="{C2CB82E3-975E-44E1-8B06-F813D3EF08EA}" srcId="{BDA929AF-91C7-471E-8AFF-A387953811B1}" destId="{E51FBC47-A992-489F-9AD4-EE98D182A09E}" srcOrd="1" destOrd="0" parTransId="{42B12ACC-8609-4B23-BD4A-88754F3FDEED}" sibTransId="{B9664190-D4FA-4030-98FA-FA62B8C49A15}"/>
    <dgm:cxn modelId="{D5AADB45-79D5-4AEA-B9F0-9986A0FA7782}" type="presOf" srcId="{BDA929AF-91C7-471E-8AFF-A387953811B1}" destId="{084622B4-3A93-4998-B1E7-C85576BC4533}" srcOrd="0" destOrd="0" presId="urn:microsoft.com/office/officeart/2005/8/layout/hierarchy3"/>
    <dgm:cxn modelId="{7289C27D-EB5F-4899-9156-83327BD7EF65}" type="presOf" srcId="{BDF51B17-7C08-417F-9BE7-35865E14B417}" destId="{3966CE71-B956-4E1F-A674-D4D419D80B72}" srcOrd="0" destOrd="0" presId="urn:microsoft.com/office/officeart/2005/8/layout/hierarchy3"/>
    <dgm:cxn modelId="{9C96F407-AF9E-434C-8694-32791B8917FE}" type="presOf" srcId="{726069EB-1CB3-46C9-9244-0151855A2313}" destId="{3C6FD945-453E-4182-B971-2D87A1220C1E}" srcOrd="0" destOrd="0" presId="urn:microsoft.com/office/officeart/2005/8/layout/hierarchy3"/>
    <dgm:cxn modelId="{7EC0C0E2-2FD8-4793-A39A-754BA662A52D}" type="presOf" srcId="{9F32796F-B808-40B0-8E09-BCD233AD4AA3}" destId="{F0183233-6BDC-4558-9ACA-77788B0F8DEE}" srcOrd="0" destOrd="0" presId="urn:microsoft.com/office/officeart/2005/8/layout/hierarchy3"/>
    <dgm:cxn modelId="{2440BC1C-B9E8-476A-BCFD-AAC309659B3E}" srcId="{BDA929AF-91C7-471E-8AFF-A387953811B1}" destId="{9F32796F-B808-40B0-8E09-BCD233AD4AA3}" srcOrd="0" destOrd="0" parTransId="{2BD9A394-A01C-47EF-8E36-5EA1B112AF23}" sibTransId="{838C5181-3941-477D-A4EB-725A8CE46B43}"/>
    <dgm:cxn modelId="{AD4FAEFB-34EC-4FA5-B9EA-C5ADF57C70E1}" type="presOf" srcId="{E3A65816-F45F-487C-9F99-C1A7872FBB24}" destId="{DC7C2BB5-34E3-400D-8A8A-A033113EA0BB}" srcOrd="0" destOrd="0" presId="urn:microsoft.com/office/officeart/2005/8/layout/hierarchy3"/>
    <dgm:cxn modelId="{9669E83C-4DC8-467E-9CEA-5840248572B3}" type="presOf" srcId="{0DC81A02-B0E6-446B-83DC-0F4CCF65E480}" destId="{CDB1DCCE-E7EE-46F1-B142-C493416E2E45}" srcOrd="0" destOrd="0" presId="urn:microsoft.com/office/officeart/2005/8/layout/hierarchy3"/>
    <dgm:cxn modelId="{3C0AFA8E-C2EE-411A-8284-F3554A0B45E2}" type="presOf" srcId="{BAE4D5FA-0B7B-436A-9BCF-6AFE200CF22A}" destId="{8F0586BE-C42E-4675-A402-48A89770CD47}" srcOrd="0" destOrd="0" presId="urn:microsoft.com/office/officeart/2005/8/layout/hierarchy3"/>
    <dgm:cxn modelId="{1EA13339-C820-465F-9AF6-94652E62F21A}" type="presOf" srcId="{86185D5F-F96A-4D22-B279-6B894AB1571C}" destId="{C282ACF4-4D05-4CEE-B1BB-CB793592146E}" srcOrd="0" destOrd="0" presId="urn:microsoft.com/office/officeart/2005/8/layout/hierarchy3"/>
    <dgm:cxn modelId="{E1AFC3D4-C8F8-44FD-9384-15D8C973AF43}" type="presOf" srcId="{E737C4D4-FF1C-4944-95AB-B475AF2D3D37}" destId="{2658DF3D-20F3-441D-B491-DFA22F3FB9C1}" srcOrd="0" destOrd="0" presId="urn:microsoft.com/office/officeart/2005/8/layout/hierarchy3"/>
    <dgm:cxn modelId="{3C7ABF7F-59C1-4AA3-B29C-93F1706CB67A}" srcId="{E51FBC47-A992-489F-9AD4-EE98D182A09E}" destId="{6ED6E348-BD6E-4532-98AA-CAA92E5E7BFF}" srcOrd="2" destOrd="0" parTransId="{E3A65816-F45F-487C-9F99-C1A7872FBB24}" sibTransId="{969DACB0-1ABC-4F36-8C80-7EDCF8540C30}"/>
    <dgm:cxn modelId="{17F3B7CF-7B3F-4A7E-AC80-0D44A49576BB}" srcId="{E51FBC47-A992-489F-9AD4-EE98D182A09E}" destId="{E737C4D4-FF1C-4944-95AB-B475AF2D3D37}" srcOrd="3" destOrd="0" parTransId="{726069EB-1CB3-46C9-9244-0151855A2313}" sibTransId="{2B20184B-EF34-4F4C-97BE-93423BF3A5F7}"/>
    <dgm:cxn modelId="{1F7BAF78-44B0-47E4-B022-170F22C304E0}" type="presOf" srcId="{6ED6E348-BD6E-4532-98AA-CAA92E5E7BFF}" destId="{95D04316-90AB-4877-8723-545A9AF4A933}" srcOrd="0" destOrd="0" presId="urn:microsoft.com/office/officeart/2005/8/layout/hierarchy3"/>
    <dgm:cxn modelId="{1592492C-979B-404B-9F6F-8F50434F45BD}" type="presOf" srcId="{E51FBC47-A992-489F-9AD4-EE98D182A09E}" destId="{0AABCEA5-8102-4C9F-90D0-9A3956955725}" srcOrd="1" destOrd="0" presId="urn:microsoft.com/office/officeart/2005/8/layout/hierarchy3"/>
    <dgm:cxn modelId="{EF2877CE-6C95-40DE-A273-92B64B27F3F8}" srcId="{E51FBC47-A992-489F-9AD4-EE98D182A09E}" destId="{0DC81A02-B0E6-446B-83DC-0F4CCF65E480}" srcOrd="0" destOrd="0" parTransId="{A271DFCC-F1D1-4418-98F9-1A8EC866746E}" sibTransId="{AC4D09D9-4BE9-4E06-AD27-E2F910CEB336}"/>
    <dgm:cxn modelId="{4E5DF1C4-7891-409A-9A79-6263406CCEE3}" type="presOf" srcId="{E51FBC47-A992-489F-9AD4-EE98D182A09E}" destId="{A7C9312F-0A2F-45F6-8751-7D8AC33169CD}" srcOrd="0" destOrd="0" presId="urn:microsoft.com/office/officeart/2005/8/layout/hierarchy3"/>
    <dgm:cxn modelId="{5339E0F7-5CB9-461E-84FA-83538D2B64F0}" srcId="{9F32796F-B808-40B0-8E09-BCD233AD4AA3}" destId="{187E9804-4161-4979-84BD-4DF22FB11C58}" srcOrd="1" destOrd="0" parTransId="{86185D5F-F96A-4D22-B279-6B894AB1571C}" sibTransId="{4701B9EA-FAC9-41E4-91DE-EB999A0772E2}"/>
    <dgm:cxn modelId="{CA5CBF22-431B-4D0C-ACC1-995211ADF922}" type="presOf" srcId="{48160BAB-64DD-4B98-94D0-605AD73AA42F}" destId="{2EAF21FD-E250-487B-BB05-29218FE70878}" srcOrd="0" destOrd="0" presId="urn:microsoft.com/office/officeart/2005/8/layout/hierarchy3"/>
    <dgm:cxn modelId="{8C6F270E-E49D-48DD-BD45-1B50CF0B2CEE}" type="presParOf" srcId="{084622B4-3A93-4998-B1E7-C85576BC4533}" destId="{B48EFCAB-E555-4487-96A0-6973B9E74A29}" srcOrd="0" destOrd="0" presId="urn:microsoft.com/office/officeart/2005/8/layout/hierarchy3"/>
    <dgm:cxn modelId="{7DC58CB1-D279-4AF6-815D-FE6DC37EDCD0}" type="presParOf" srcId="{B48EFCAB-E555-4487-96A0-6973B9E74A29}" destId="{4E65A0DF-8263-4C46-98E9-231DA647F284}" srcOrd="0" destOrd="0" presId="urn:microsoft.com/office/officeart/2005/8/layout/hierarchy3"/>
    <dgm:cxn modelId="{3FC61F16-B8E7-4A48-BD85-7E56BB440212}" type="presParOf" srcId="{4E65A0DF-8263-4C46-98E9-231DA647F284}" destId="{F0183233-6BDC-4558-9ACA-77788B0F8DEE}" srcOrd="0" destOrd="0" presId="urn:microsoft.com/office/officeart/2005/8/layout/hierarchy3"/>
    <dgm:cxn modelId="{AEF0D6D4-CF88-4BAD-B015-30983D77DF2E}" type="presParOf" srcId="{4E65A0DF-8263-4C46-98E9-231DA647F284}" destId="{6BE7882D-50C5-4940-998D-960E0277E4EB}" srcOrd="1" destOrd="0" presId="urn:microsoft.com/office/officeart/2005/8/layout/hierarchy3"/>
    <dgm:cxn modelId="{E4C3114C-1F7D-4B5B-8BEB-FF0B359CB4F8}" type="presParOf" srcId="{B48EFCAB-E555-4487-96A0-6973B9E74A29}" destId="{76A81EB1-F75E-4697-ADD8-5FFDEF462AD0}" srcOrd="1" destOrd="0" presId="urn:microsoft.com/office/officeart/2005/8/layout/hierarchy3"/>
    <dgm:cxn modelId="{E04FB067-FA3C-4DFB-A079-8CB97DBFD59C}" type="presParOf" srcId="{76A81EB1-F75E-4697-ADD8-5FFDEF462AD0}" destId="{36CB0F84-1E1D-4738-970C-03D2D826A542}" srcOrd="0" destOrd="0" presId="urn:microsoft.com/office/officeart/2005/8/layout/hierarchy3"/>
    <dgm:cxn modelId="{72503130-3BA1-4097-BD52-8D211CBD68F5}" type="presParOf" srcId="{76A81EB1-F75E-4697-ADD8-5FFDEF462AD0}" destId="{3966CE71-B956-4E1F-A674-D4D419D80B72}" srcOrd="1" destOrd="0" presId="urn:microsoft.com/office/officeart/2005/8/layout/hierarchy3"/>
    <dgm:cxn modelId="{68BBBFA5-C5FB-4EF8-9F5A-CA8FCDCDE615}" type="presParOf" srcId="{76A81EB1-F75E-4697-ADD8-5FFDEF462AD0}" destId="{C282ACF4-4D05-4CEE-B1BB-CB793592146E}" srcOrd="2" destOrd="0" presId="urn:microsoft.com/office/officeart/2005/8/layout/hierarchy3"/>
    <dgm:cxn modelId="{D0CF6968-941B-4102-A1EA-3ABEBE7EA78B}" type="presParOf" srcId="{76A81EB1-F75E-4697-ADD8-5FFDEF462AD0}" destId="{B18FD397-E425-4CC8-8842-DCBE3918B6D9}" srcOrd="3" destOrd="0" presId="urn:microsoft.com/office/officeart/2005/8/layout/hierarchy3"/>
    <dgm:cxn modelId="{14A16E7A-5D5F-4A97-BE20-427B56A6A3B9}" type="presParOf" srcId="{76A81EB1-F75E-4697-ADD8-5FFDEF462AD0}" destId="{E3D1B609-486C-4A02-960B-24BE6821322D}" srcOrd="4" destOrd="0" presId="urn:microsoft.com/office/officeart/2005/8/layout/hierarchy3"/>
    <dgm:cxn modelId="{5484F875-A58B-494D-A1C7-2570BEC4EDB0}" type="presParOf" srcId="{76A81EB1-F75E-4697-ADD8-5FFDEF462AD0}" destId="{C16DDC3B-51CD-4B45-804F-452516919C2B}" srcOrd="5" destOrd="0" presId="urn:microsoft.com/office/officeart/2005/8/layout/hierarchy3"/>
    <dgm:cxn modelId="{08193C52-0C98-41F1-98CB-189F8F3C50D3}" type="presParOf" srcId="{084622B4-3A93-4998-B1E7-C85576BC4533}" destId="{C99A6069-B406-4E46-8A92-22E19CDB3478}" srcOrd="1" destOrd="0" presId="urn:microsoft.com/office/officeart/2005/8/layout/hierarchy3"/>
    <dgm:cxn modelId="{2F1DA288-384A-444E-85C2-733E93B9D816}" type="presParOf" srcId="{C99A6069-B406-4E46-8A92-22E19CDB3478}" destId="{15C40374-13EE-4F87-9E63-7C2438EE75D2}" srcOrd="0" destOrd="0" presId="urn:microsoft.com/office/officeart/2005/8/layout/hierarchy3"/>
    <dgm:cxn modelId="{8E0CF318-93E1-4220-A622-E209E366F600}" type="presParOf" srcId="{15C40374-13EE-4F87-9E63-7C2438EE75D2}" destId="{A7C9312F-0A2F-45F6-8751-7D8AC33169CD}" srcOrd="0" destOrd="0" presId="urn:microsoft.com/office/officeart/2005/8/layout/hierarchy3"/>
    <dgm:cxn modelId="{2BAB58FF-6188-4D42-A64B-C0D492041527}" type="presParOf" srcId="{15C40374-13EE-4F87-9E63-7C2438EE75D2}" destId="{0AABCEA5-8102-4C9F-90D0-9A3956955725}" srcOrd="1" destOrd="0" presId="urn:microsoft.com/office/officeart/2005/8/layout/hierarchy3"/>
    <dgm:cxn modelId="{46DE61E7-40F8-4ED1-895B-CA8F06C4D94C}" type="presParOf" srcId="{C99A6069-B406-4E46-8A92-22E19CDB3478}" destId="{04F69FC5-51C5-418C-8475-F819D64E4D53}" srcOrd="1" destOrd="0" presId="urn:microsoft.com/office/officeart/2005/8/layout/hierarchy3"/>
    <dgm:cxn modelId="{A58AB901-FA5F-4970-AE45-9D11580F376C}" type="presParOf" srcId="{04F69FC5-51C5-418C-8475-F819D64E4D53}" destId="{FA974CA2-81B0-47F5-930A-234921DEC3D8}" srcOrd="0" destOrd="0" presId="urn:microsoft.com/office/officeart/2005/8/layout/hierarchy3"/>
    <dgm:cxn modelId="{303ECDF4-6CE9-4A37-91E3-E49E9790A449}" type="presParOf" srcId="{04F69FC5-51C5-418C-8475-F819D64E4D53}" destId="{CDB1DCCE-E7EE-46F1-B142-C493416E2E45}" srcOrd="1" destOrd="0" presId="urn:microsoft.com/office/officeart/2005/8/layout/hierarchy3"/>
    <dgm:cxn modelId="{199C7A6E-BD07-4023-BB6E-C1B43FF996D7}" type="presParOf" srcId="{04F69FC5-51C5-418C-8475-F819D64E4D53}" destId="{8F0586BE-C42E-4675-A402-48A89770CD47}" srcOrd="2" destOrd="0" presId="urn:microsoft.com/office/officeart/2005/8/layout/hierarchy3"/>
    <dgm:cxn modelId="{047E5BBF-9E00-4567-AE1E-E3B97762A6B1}" type="presParOf" srcId="{04F69FC5-51C5-418C-8475-F819D64E4D53}" destId="{2EAF21FD-E250-487B-BB05-29218FE70878}" srcOrd="3" destOrd="0" presId="urn:microsoft.com/office/officeart/2005/8/layout/hierarchy3"/>
    <dgm:cxn modelId="{52C0E75A-16A9-4765-8CB5-561C9ACC9774}" type="presParOf" srcId="{04F69FC5-51C5-418C-8475-F819D64E4D53}" destId="{DC7C2BB5-34E3-400D-8A8A-A033113EA0BB}" srcOrd="4" destOrd="0" presId="urn:microsoft.com/office/officeart/2005/8/layout/hierarchy3"/>
    <dgm:cxn modelId="{03E75936-BF82-4D31-BAB0-305A24F9AAF1}" type="presParOf" srcId="{04F69FC5-51C5-418C-8475-F819D64E4D53}" destId="{95D04316-90AB-4877-8723-545A9AF4A933}" srcOrd="5" destOrd="0" presId="urn:microsoft.com/office/officeart/2005/8/layout/hierarchy3"/>
    <dgm:cxn modelId="{F54F6004-08F7-4684-BC25-92DB5A7E0095}" type="presParOf" srcId="{04F69FC5-51C5-418C-8475-F819D64E4D53}" destId="{3C6FD945-453E-4182-B971-2D87A1220C1E}" srcOrd="6" destOrd="0" presId="urn:microsoft.com/office/officeart/2005/8/layout/hierarchy3"/>
    <dgm:cxn modelId="{C0A05E4A-EE8F-4F20-BAC3-18EC9DF8C4AD}" type="presParOf" srcId="{04F69FC5-51C5-418C-8475-F819D64E4D53}" destId="{2658DF3D-20F3-441D-B491-DFA22F3FB9C1}" srcOrd="7" destOrd="0" presId="urn:microsoft.com/office/officeart/2005/8/layout/hierarchy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208F74-C7CD-4702-B24A-573978550D7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2814A2-665A-4265-BDE2-DBD6EB01CDA8}">
      <dgm:prSet phldrT="[Текст]"/>
      <dgm:spPr/>
      <dgm:t>
        <a:bodyPr/>
        <a:lstStyle/>
        <a:p>
          <a:r>
            <a:rPr lang="ru-RU" dirty="0" smtClean="0"/>
            <a:t>Технологическая карта руководителя ШМО</a:t>
          </a:r>
          <a:endParaRPr lang="ru-RU" dirty="0"/>
        </a:p>
      </dgm:t>
    </dgm:pt>
    <dgm:pt modelId="{5157DA47-F830-465D-BCDA-060DAE426097}" type="parTrans" cxnId="{C14CAC95-83B5-49CB-8A2A-341166CD09D5}">
      <dgm:prSet/>
      <dgm:spPr/>
      <dgm:t>
        <a:bodyPr/>
        <a:lstStyle/>
        <a:p>
          <a:endParaRPr lang="ru-RU"/>
        </a:p>
      </dgm:t>
    </dgm:pt>
    <dgm:pt modelId="{3301D6FA-23F4-4980-BD28-2E8ADB705270}" type="sibTrans" cxnId="{C14CAC95-83B5-49CB-8A2A-341166CD09D5}">
      <dgm:prSet/>
      <dgm:spPr/>
      <dgm:t>
        <a:bodyPr/>
        <a:lstStyle/>
        <a:p>
          <a:endParaRPr lang="ru-RU"/>
        </a:p>
      </dgm:t>
    </dgm:pt>
    <dgm:pt modelId="{B6C90A68-A7ED-419F-B07B-D9903E611126}">
      <dgm:prSet phldrT="[Текст]" custT="1"/>
      <dgm:spPr/>
      <dgm:t>
        <a:bodyPr/>
        <a:lstStyle/>
        <a:p>
          <a:r>
            <a:rPr lang="ru-RU" sz="1400" dirty="0" smtClean="0"/>
            <a:t>Задачи, содержание</a:t>
          </a:r>
          <a:endParaRPr lang="ru-RU" sz="1400" dirty="0"/>
        </a:p>
      </dgm:t>
    </dgm:pt>
    <dgm:pt modelId="{74AE9D8C-1D98-4770-9434-9FF1F48B34EE}" type="parTrans" cxnId="{D0913088-1B64-478B-AE9E-57321F82EFE2}">
      <dgm:prSet/>
      <dgm:spPr/>
      <dgm:t>
        <a:bodyPr/>
        <a:lstStyle/>
        <a:p>
          <a:endParaRPr lang="ru-RU"/>
        </a:p>
      </dgm:t>
    </dgm:pt>
    <dgm:pt modelId="{1F48FCBE-4E0E-4545-A1F0-3E9E595AE853}" type="sibTrans" cxnId="{D0913088-1B64-478B-AE9E-57321F82EFE2}">
      <dgm:prSet/>
      <dgm:spPr/>
      <dgm:t>
        <a:bodyPr/>
        <a:lstStyle/>
        <a:p>
          <a:endParaRPr lang="ru-RU"/>
        </a:p>
      </dgm:t>
    </dgm:pt>
    <dgm:pt modelId="{8828C28B-5B1B-47CF-B88E-C4BCA7AB9B64}">
      <dgm:prSet phldrT="[Текст]" custT="1"/>
      <dgm:spPr/>
      <dgm:t>
        <a:bodyPr/>
        <a:lstStyle/>
        <a:p>
          <a:r>
            <a:rPr lang="ru-RU" sz="1400" dirty="0" smtClean="0"/>
            <a:t>Виды деятельности</a:t>
          </a:r>
          <a:endParaRPr lang="ru-RU" sz="1400" dirty="0"/>
        </a:p>
      </dgm:t>
    </dgm:pt>
    <dgm:pt modelId="{CE0DB530-A294-4757-A63D-D40A6CE08690}" type="parTrans" cxnId="{2CE641B0-B22A-4A06-9A83-3BCCE7AFA3DB}">
      <dgm:prSet/>
      <dgm:spPr/>
      <dgm:t>
        <a:bodyPr/>
        <a:lstStyle/>
        <a:p>
          <a:endParaRPr lang="ru-RU"/>
        </a:p>
      </dgm:t>
    </dgm:pt>
    <dgm:pt modelId="{3336F9BF-6007-4C06-88D0-A7802030A688}" type="sibTrans" cxnId="{2CE641B0-B22A-4A06-9A83-3BCCE7AFA3DB}">
      <dgm:prSet/>
      <dgm:spPr/>
      <dgm:t>
        <a:bodyPr/>
        <a:lstStyle/>
        <a:p>
          <a:endParaRPr lang="ru-RU"/>
        </a:p>
      </dgm:t>
    </dgm:pt>
    <dgm:pt modelId="{F2EF8380-81F0-49DD-8A24-A147DCE93F6A}">
      <dgm:prSet phldrT="[Текст]"/>
      <dgm:spPr/>
      <dgm:t>
        <a:bodyPr/>
        <a:lstStyle/>
        <a:p>
          <a:r>
            <a:rPr lang="ru-RU" dirty="0" err="1" smtClean="0"/>
            <a:t>Учебно</a:t>
          </a:r>
          <a:r>
            <a:rPr lang="ru-RU" dirty="0" smtClean="0"/>
            <a:t> – методический комплект</a:t>
          </a:r>
          <a:endParaRPr lang="ru-RU" dirty="0"/>
        </a:p>
      </dgm:t>
    </dgm:pt>
    <dgm:pt modelId="{5381133E-83FA-4A50-81F3-4877737B9E70}" type="parTrans" cxnId="{522E016B-A74A-4A8B-9E71-4D75EDAAE4E9}">
      <dgm:prSet/>
      <dgm:spPr/>
      <dgm:t>
        <a:bodyPr/>
        <a:lstStyle/>
        <a:p>
          <a:endParaRPr lang="ru-RU"/>
        </a:p>
      </dgm:t>
    </dgm:pt>
    <dgm:pt modelId="{B8586ADA-6480-40DB-B4E0-1A70DCF22C62}" type="sibTrans" cxnId="{522E016B-A74A-4A8B-9E71-4D75EDAAE4E9}">
      <dgm:prSet/>
      <dgm:spPr/>
      <dgm:t>
        <a:bodyPr/>
        <a:lstStyle/>
        <a:p>
          <a:endParaRPr lang="ru-RU"/>
        </a:p>
      </dgm:t>
    </dgm:pt>
    <dgm:pt modelId="{8A0D8F42-A705-4C1D-8C8A-2808C8AE3DF0}">
      <dgm:prSet phldrT="[Текст]"/>
      <dgm:spPr/>
      <dgm:t>
        <a:bodyPr/>
        <a:lstStyle/>
        <a:p>
          <a:r>
            <a:rPr lang="ru-RU" dirty="0" smtClean="0"/>
            <a:t>Программы</a:t>
          </a:r>
          <a:endParaRPr lang="ru-RU" dirty="0"/>
        </a:p>
      </dgm:t>
    </dgm:pt>
    <dgm:pt modelId="{249D8F60-3A48-4B9C-B1ED-C9D43F5305D9}" type="parTrans" cxnId="{8A25C5B5-01F7-4556-9D2A-14ABC5469BAA}">
      <dgm:prSet/>
      <dgm:spPr/>
      <dgm:t>
        <a:bodyPr/>
        <a:lstStyle/>
        <a:p>
          <a:endParaRPr lang="ru-RU"/>
        </a:p>
      </dgm:t>
    </dgm:pt>
    <dgm:pt modelId="{7A2866BA-80B2-4CF8-B4AD-0A89460D6775}" type="sibTrans" cxnId="{8A25C5B5-01F7-4556-9D2A-14ABC5469BAA}">
      <dgm:prSet/>
      <dgm:spPr/>
      <dgm:t>
        <a:bodyPr/>
        <a:lstStyle/>
        <a:p>
          <a:endParaRPr lang="ru-RU"/>
        </a:p>
      </dgm:t>
    </dgm:pt>
    <dgm:pt modelId="{3A4025F4-0233-4D8B-A23E-B5BD51AA94D1}">
      <dgm:prSet phldrT="[Текст]"/>
      <dgm:spPr/>
      <dgm:t>
        <a:bodyPr/>
        <a:lstStyle/>
        <a:p>
          <a:r>
            <a:rPr lang="ru-RU" dirty="0" smtClean="0"/>
            <a:t>Учебники</a:t>
          </a:r>
          <a:endParaRPr lang="ru-RU" dirty="0"/>
        </a:p>
      </dgm:t>
    </dgm:pt>
    <dgm:pt modelId="{449E575F-39F1-434A-AFBC-2289E8F9FEE7}" type="parTrans" cxnId="{A2D3A336-4C5F-45DF-859D-5A55EC7C67D8}">
      <dgm:prSet/>
      <dgm:spPr/>
      <dgm:t>
        <a:bodyPr/>
        <a:lstStyle/>
        <a:p>
          <a:endParaRPr lang="ru-RU"/>
        </a:p>
      </dgm:t>
    </dgm:pt>
    <dgm:pt modelId="{7E13F4F4-A782-448A-B8CB-27D2AB4570B2}" type="sibTrans" cxnId="{A2D3A336-4C5F-45DF-859D-5A55EC7C67D8}">
      <dgm:prSet/>
      <dgm:spPr/>
      <dgm:t>
        <a:bodyPr/>
        <a:lstStyle/>
        <a:p>
          <a:endParaRPr lang="ru-RU"/>
        </a:p>
      </dgm:t>
    </dgm:pt>
    <dgm:pt modelId="{918A3FA5-EF7F-4538-8A56-6FC77320078F}">
      <dgm:prSet custT="1"/>
      <dgm:spPr/>
      <dgm:t>
        <a:bodyPr/>
        <a:lstStyle/>
        <a:p>
          <a:r>
            <a:rPr lang="ru-RU" sz="1400" dirty="0" err="1" smtClean="0"/>
            <a:t>Совершенствова-ние</a:t>
          </a:r>
          <a:r>
            <a:rPr lang="ru-RU" sz="1400" dirty="0" smtClean="0"/>
            <a:t> профессиональной компетентности</a:t>
          </a:r>
          <a:endParaRPr lang="ru-RU" sz="1400" dirty="0"/>
        </a:p>
      </dgm:t>
    </dgm:pt>
    <dgm:pt modelId="{28F3AE90-A821-4E61-85FA-0FD2DB490ADB}" type="parTrans" cxnId="{C56A612A-E4AE-46D2-8692-E78FC8959E39}">
      <dgm:prSet/>
      <dgm:spPr/>
      <dgm:t>
        <a:bodyPr/>
        <a:lstStyle/>
        <a:p>
          <a:endParaRPr lang="ru-RU"/>
        </a:p>
      </dgm:t>
    </dgm:pt>
    <dgm:pt modelId="{8677945B-6B87-4DFC-9CC3-089C956BA16A}" type="sibTrans" cxnId="{C56A612A-E4AE-46D2-8692-E78FC8959E39}">
      <dgm:prSet/>
      <dgm:spPr/>
      <dgm:t>
        <a:bodyPr/>
        <a:lstStyle/>
        <a:p>
          <a:endParaRPr lang="ru-RU"/>
        </a:p>
      </dgm:t>
    </dgm:pt>
    <dgm:pt modelId="{EDD1E5C4-975F-4F4A-8215-34A1BC472498}">
      <dgm:prSet/>
      <dgm:spPr/>
      <dgm:t>
        <a:bodyPr/>
        <a:lstStyle/>
        <a:p>
          <a:r>
            <a:rPr lang="ru-RU" dirty="0" smtClean="0"/>
            <a:t>Методическая копилка учителя</a:t>
          </a:r>
          <a:endParaRPr lang="ru-RU" dirty="0"/>
        </a:p>
      </dgm:t>
    </dgm:pt>
    <dgm:pt modelId="{B12CB0CE-D29B-43EE-9F12-C66854223B7E}" type="parTrans" cxnId="{80455C42-71BA-462A-8D61-47606E19A971}">
      <dgm:prSet/>
      <dgm:spPr/>
    </dgm:pt>
    <dgm:pt modelId="{B925BEB0-70FD-4563-96F4-476C4E14B314}" type="sibTrans" cxnId="{80455C42-71BA-462A-8D61-47606E19A971}">
      <dgm:prSet/>
      <dgm:spPr/>
    </dgm:pt>
    <dgm:pt modelId="{D0C2910E-9AEA-4484-8DC9-E8895FE36A12}" type="pres">
      <dgm:prSet presAssocID="{1B208F74-C7CD-4702-B24A-573978550D7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C3CBED-A4C6-46A7-91FC-97F9B6821926}" type="pres">
      <dgm:prSet presAssocID="{342814A2-665A-4265-BDE2-DBD6EB01CDA8}" presName="root" presStyleCnt="0"/>
      <dgm:spPr/>
    </dgm:pt>
    <dgm:pt modelId="{CE85DACC-CD4F-41DE-9AE3-515FAFE9B4E9}" type="pres">
      <dgm:prSet presAssocID="{342814A2-665A-4265-BDE2-DBD6EB01CDA8}" presName="rootComposite" presStyleCnt="0"/>
      <dgm:spPr/>
    </dgm:pt>
    <dgm:pt modelId="{715590F4-B680-4276-8C79-85BA5435BF8E}" type="pres">
      <dgm:prSet presAssocID="{342814A2-665A-4265-BDE2-DBD6EB01CDA8}" presName="rootText" presStyleLbl="node1" presStyleIdx="0" presStyleCnt="2" custScaleY="165834"/>
      <dgm:spPr/>
      <dgm:t>
        <a:bodyPr/>
        <a:lstStyle/>
        <a:p>
          <a:endParaRPr lang="ru-RU"/>
        </a:p>
      </dgm:t>
    </dgm:pt>
    <dgm:pt modelId="{2097794F-E3EC-4BAB-BA76-365FBFEC516B}" type="pres">
      <dgm:prSet presAssocID="{342814A2-665A-4265-BDE2-DBD6EB01CDA8}" presName="rootConnector" presStyleLbl="node1" presStyleIdx="0" presStyleCnt="2"/>
      <dgm:spPr/>
      <dgm:t>
        <a:bodyPr/>
        <a:lstStyle/>
        <a:p>
          <a:endParaRPr lang="ru-RU"/>
        </a:p>
      </dgm:t>
    </dgm:pt>
    <dgm:pt modelId="{F6CBB3FB-6C95-4D50-B47E-54D7C0F4E3A5}" type="pres">
      <dgm:prSet presAssocID="{342814A2-665A-4265-BDE2-DBD6EB01CDA8}" presName="childShape" presStyleCnt="0"/>
      <dgm:spPr/>
    </dgm:pt>
    <dgm:pt modelId="{E891579E-0855-42D9-AE72-437C188E0FAD}" type="pres">
      <dgm:prSet presAssocID="{74AE9D8C-1D98-4770-9434-9FF1F48B34EE}" presName="Name13" presStyleLbl="parChTrans1D2" presStyleIdx="0" presStyleCnt="6"/>
      <dgm:spPr/>
      <dgm:t>
        <a:bodyPr/>
        <a:lstStyle/>
        <a:p>
          <a:endParaRPr lang="ru-RU"/>
        </a:p>
      </dgm:t>
    </dgm:pt>
    <dgm:pt modelId="{B60B2901-C39F-4C9D-8D9B-D61EB066E17A}" type="pres">
      <dgm:prSet presAssocID="{B6C90A68-A7ED-419F-B07B-D9903E611126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CCC5C-D1E0-42CA-ACEB-9FA1FC6E97A8}" type="pres">
      <dgm:prSet presAssocID="{CE0DB530-A294-4757-A63D-D40A6CE08690}" presName="Name13" presStyleLbl="parChTrans1D2" presStyleIdx="1" presStyleCnt="6"/>
      <dgm:spPr/>
      <dgm:t>
        <a:bodyPr/>
        <a:lstStyle/>
        <a:p>
          <a:endParaRPr lang="ru-RU"/>
        </a:p>
      </dgm:t>
    </dgm:pt>
    <dgm:pt modelId="{E5594DFD-75E9-4A43-885A-73914EC17CDB}" type="pres">
      <dgm:prSet presAssocID="{8828C28B-5B1B-47CF-B88E-C4BCA7AB9B64}" presName="childText" presStyleLbl="bgAcc1" presStyleIdx="1" presStyleCnt="6" custLinFactNeighborX="1176" custLinFactNeighborY="-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0EAC0-6022-461C-A6EB-2D2B6A5E7B89}" type="pres">
      <dgm:prSet presAssocID="{28F3AE90-A821-4E61-85FA-0FD2DB490ADB}" presName="Name13" presStyleLbl="parChTrans1D2" presStyleIdx="2" presStyleCnt="6"/>
      <dgm:spPr/>
      <dgm:t>
        <a:bodyPr/>
        <a:lstStyle/>
        <a:p>
          <a:endParaRPr lang="ru-RU"/>
        </a:p>
      </dgm:t>
    </dgm:pt>
    <dgm:pt modelId="{E7FB5983-A2D7-465A-BE04-ED572AA1F721}" type="pres">
      <dgm:prSet presAssocID="{918A3FA5-EF7F-4538-8A56-6FC77320078F}" presName="childText" presStyleLbl="bgAcc1" presStyleIdx="2" presStyleCnt="6" custScaleX="122438" custScaleY="159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396CB-CA39-4B79-95B8-051A8F233A5E}" type="pres">
      <dgm:prSet presAssocID="{F2EF8380-81F0-49DD-8A24-A147DCE93F6A}" presName="root" presStyleCnt="0"/>
      <dgm:spPr/>
    </dgm:pt>
    <dgm:pt modelId="{4B4671C5-6620-4885-9B1F-282F29E7BD1E}" type="pres">
      <dgm:prSet presAssocID="{F2EF8380-81F0-49DD-8A24-A147DCE93F6A}" presName="rootComposite" presStyleCnt="0"/>
      <dgm:spPr/>
    </dgm:pt>
    <dgm:pt modelId="{22B84879-68AB-44CA-8D74-613A13A7475E}" type="pres">
      <dgm:prSet presAssocID="{F2EF8380-81F0-49DD-8A24-A147DCE93F6A}" presName="rootText" presStyleLbl="node1" presStyleIdx="1" presStyleCnt="2" custScaleY="153429"/>
      <dgm:spPr/>
      <dgm:t>
        <a:bodyPr/>
        <a:lstStyle/>
        <a:p>
          <a:endParaRPr lang="ru-RU"/>
        </a:p>
      </dgm:t>
    </dgm:pt>
    <dgm:pt modelId="{77B0D17B-F3C4-4C72-BEB0-3905BBBD7360}" type="pres">
      <dgm:prSet presAssocID="{F2EF8380-81F0-49DD-8A24-A147DCE93F6A}" presName="rootConnector" presStyleLbl="node1" presStyleIdx="1" presStyleCnt="2"/>
      <dgm:spPr/>
      <dgm:t>
        <a:bodyPr/>
        <a:lstStyle/>
        <a:p>
          <a:endParaRPr lang="ru-RU"/>
        </a:p>
      </dgm:t>
    </dgm:pt>
    <dgm:pt modelId="{D17C6E78-81DB-43FA-AE24-0063FA5D2103}" type="pres">
      <dgm:prSet presAssocID="{F2EF8380-81F0-49DD-8A24-A147DCE93F6A}" presName="childShape" presStyleCnt="0"/>
      <dgm:spPr/>
    </dgm:pt>
    <dgm:pt modelId="{059B1742-840D-434E-A3D2-16194EB9F877}" type="pres">
      <dgm:prSet presAssocID="{249D8F60-3A48-4B9C-B1ED-C9D43F5305D9}" presName="Name13" presStyleLbl="parChTrans1D2" presStyleIdx="3" presStyleCnt="6"/>
      <dgm:spPr/>
      <dgm:t>
        <a:bodyPr/>
        <a:lstStyle/>
        <a:p>
          <a:endParaRPr lang="ru-RU"/>
        </a:p>
      </dgm:t>
    </dgm:pt>
    <dgm:pt modelId="{AED084C8-9C91-4F18-9AB5-CD477566600B}" type="pres">
      <dgm:prSet presAssocID="{8A0D8F42-A705-4C1D-8C8A-2808C8AE3DF0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E134E-2CFE-4135-AA4A-12633907FEDE}" type="pres">
      <dgm:prSet presAssocID="{449E575F-39F1-434A-AFBC-2289E8F9FEE7}" presName="Name13" presStyleLbl="parChTrans1D2" presStyleIdx="4" presStyleCnt="6"/>
      <dgm:spPr/>
      <dgm:t>
        <a:bodyPr/>
        <a:lstStyle/>
        <a:p>
          <a:endParaRPr lang="ru-RU"/>
        </a:p>
      </dgm:t>
    </dgm:pt>
    <dgm:pt modelId="{DAE6E07C-98DB-4309-9B84-A45001667420}" type="pres">
      <dgm:prSet presAssocID="{3A4025F4-0233-4D8B-A23E-B5BD51AA94D1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BD61E-D031-4C18-BDA5-D4C737A1F800}" type="pres">
      <dgm:prSet presAssocID="{B12CB0CE-D29B-43EE-9F12-C66854223B7E}" presName="Name13" presStyleLbl="parChTrans1D2" presStyleIdx="5" presStyleCnt="6"/>
      <dgm:spPr/>
    </dgm:pt>
    <dgm:pt modelId="{71CEF081-DBC8-4355-A4C2-CC44B1E7AE08}" type="pres">
      <dgm:prSet presAssocID="{EDD1E5C4-975F-4F4A-8215-34A1BC472498}" presName="childText" presStyleLbl="bgAcc1" presStyleIdx="5" presStyleCnt="6" custScaleY="159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CD7D8B-7722-4F32-BA11-08A04145DD7B}" type="presOf" srcId="{449E575F-39F1-434A-AFBC-2289E8F9FEE7}" destId="{04AE134E-2CFE-4135-AA4A-12633907FEDE}" srcOrd="0" destOrd="0" presId="urn:microsoft.com/office/officeart/2005/8/layout/hierarchy3"/>
    <dgm:cxn modelId="{D0913088-1B64-478B-AE9E-57321F82EFE2}" srcId="{342814A2-665A-4265-BDE2-DBD6EB01CDA8}" destId="{B6C90A68-A7ED-419F-B07B-D9903E611126}" srcOrd="0" destOrd="0" parTransId="{74AE9D8C-1D98-4770-9434-9FF1F48B34EE}" sibTransId="{1F48FCBE-4E0E-4545-A1F0-3E9E595AE853}"/>
    <dgm:cxn modelId="{8CF94BCA-435C-445F-89DA-532725FE3156}" type="presOf" srcId="{28F3AE90-A821-4E61-85FA-0FD2DB490ADB}" destId="{7B60EAC0-6022-461C-A6EB-2D2B6A5E7B89}" srcOrd="0" destOrd="0" presId="urn:microsoft.com/office/officeart/2005/8/layout/hierarchy3"/>
    <dgm:cxn modelId="{E0A15B2E-366F-46D6-AAC1-A57237379335}" type="presOf" srcId="{F2EF8380-81F0-49DD-8A24-A147DCE93F6A}" destId="{77B0D17B-F3C4-4C72-BEB0-3905BBBD7360}" srcOrd="1" destOrd="0" presId="urn:microsoft.com/office/officeart/2005/8/layout/hierarchy3"/>
    <dgm:cxn modelId="{80455C42-71BA-462A-8D61-47606E19A971}" srcId="{F2EF8380-81F0-49DD-8A24-A147DCE93F6A}" destId="{EDD1E5C4-975F-4F4A-8215-34A1BC472498}" srcOrd="2" destOrd="0" parTransId="{B12CB0CE-D29B-43EE-9F12-C66854223B7E}" sibTransId="{B925BEB0-70FD-4563-96F4-476C4E14B314}"/>
    <dgm:cxn modelId="{C56A612A-E4AE-46D2-8692-E78FC8959E39}" srcId="{342814A2-665A-4265-BDE2-DBD6EB01CDA8}" destId="{918A3FA5-EF7F-4538-8A56-6FC77320078F}" srcOrd="2" destOrd="0" parTransId="{28F3AE90-A821-4E61-85FA-0FD2DB490ADB}" sibTransId="{8677945B-6B87-4DFC-9CC3-089C956BA16A}"/>
    <dgm:cxn modelId="{DF8BAD36-FF62-4D75-BFBF-69366E04F6F7}" type="presOf" srcId="{1B208F74-C7CD-4702-B24A-573978550D70}" destId="{D0C2910E-9AEA-4484-8DC9-E8895FE36A12}" srcOrd="0" destOrd="0" presId="urn:microsoft.com/office/officeart/2005/8/layout/hierarchy3"/>
    <dgm:cxn modelId="{74E4CF96-8AA2-4180-B8AE-070511B5DB2C}" type="presOf" srcId="{F2EF8380-81F0-49DD-8A24-A147DCE93F6A}" destId="{22B84879-68AB-44CA-8D74-613A13A7475E}" srcOrd="0" destOrd="0" presId="urn:microsoft.com/office/officeart/2005/8/layout/hierarchy3"/>
    <dgm:cxn modelId="{69D86E13-A90F-4420-9F69-530C312BBA8F}" type="presOf" srcId="{342814A2-665A-4265-BDE2-DBD6EB01CDA8}" destId="{2097794F-E3EC-4BAB-BA76-365FBFEC516B}" srcOrd="1" destOrd="0" presId="urn:microsoft.com/office/officeart/2005/8/layout/hierarchy3"/>
    <dgm:cxn modelId="{F7289A8D-C73E-409C-93B1-EF5DB2CF822D}" type="presOf" srcId="{342814A2-665A-4265-BDE2-DBD6EB01CDA8}" destId="{715590F4-B680-4276-8C79-85BA5435BF8E}" srcOrd="0" destOrd="0" presId="urn:microsoft.com/office/officeart/2005/8/layout/hierarchy3"/>
    <dgm:cxn modelId="{2CE641B0-B22A-4A06-9A83-3BCCE7AFA3DB}" srcId="{342814A2-665A-4265-BDE2-DBD6EB01CDA8}" destId="{8828C28B-5B1B-47CF-B88E-C4BCA7AB9B64}" srcOrd="1" destOrd="0" parTransId="{CE0DB530-A294-4757-A63D-D40A6CE08690}" sibTransId="{3336F9BF-6007-4C06-88D0-A7802030A688}"/>
    <dgm:cxn modelId="{F499A380-5168-473C-90F3-DD5DE7027D01}" type="presOf" srcId="{3A4025F4-0233-4D8B-A23E-B5BD51AA94D1}" destId="{DAE6E07C-98DB-4309-9B84-A45001667420}" srcOrd="0" destOrd="0" presId="urn:microsoft.com/office/officeart/2005/8/layout/hierarchy3"/>
    <dgm:cxn modelId="{D2C6B2BB-723A-467A-9EA1-090815FDC734}" type="presOf" srcId="{74AE9D8C-1D98-4770-9434-9FF1F48B34EE}" destId="{E891579E-0855-42D9-AE72-437C188E0FAD}" srcOrd="0" destOrd="0" presId="urn:microsoft.com/office/officeart/2005/8/layout/hierarchy3"/>
    <dgm:cxn modelId="{DA321C28-B742-46BB-8DEF-AC1B97A378D1}" type="presOf" srcId="{CE0DB530-A294-4757-A63D-D40A6CE08690}" destId="{E8ACCC5C-D1E0-42CA-ACEB-9FA1FC6E97A8}" srcOrd="0" destOrd="0" presId="urn:microsoft.com/office/officeart/2005/8/layout/hierarchy3"/>
    <dgm:cxn modelId="{275AE7AE-19FD-4A47-A7E2-EE70ADF390DF}" type="presOf" srcId="{918A3FA5-EF7F-4538-8A56-6FC77320078F}" destId="{E7FB5983-A2D7-465A-BE04-ED572AA1F721}" srcOrd="0" destOrd="0" presId="urn:microsoft.com/office/officeart/2005/8/layout/hierarchy3"/>
    <dgm:cxn modelId="{8A25C5B5-01F7-4556-9D2A-14ABC5469BAA}" srcId="{F2EF8380-81F0-49DD-8A24-A147DCE93F6A}" destId="{8A0D8F42-A705-4C1D-8C8A-2808C8AE3DF0}" srcOrd="0" destOrd="0" parTransId="{249D8F60-3A48-4B9C-B1ED-C9D43F5305D9}" sibTransId="{7A2866BA-80B2-4CF8-B4AD-0A89460D6775}"/>
    <dgm:cxn modelId="{C14CAC95-83B5-49CB-8A2A-341166CD09D5}" srcId="{1B208F74-C7CD-4702-B24A-573978550D70}" destId="{342814A2-665A-4265-BDE2-DBD6EB01CDA8}" srcOrd="0" destOrd="0" parTransId="{5157DA47-F830-465D-BCDA-060DAE426097}" sibTransId="{3301D6FA-23F4-4980-BD28-2E8ADB705270}"/>
    <dgm:cxn modelId="{E40C1396-FE9F-4CC4-B5B0-851DDBC8260B}" type="presOf" srcId="{EDD1E5C4-975F-4F4A-8215-34A1BC472498}" destId="{71CEF081-DBC8-4355-A4C2-CC44B1E7AE08}" srcOrd="0" destOrd="0" presId="urn:microsoft.com/office/officeart/2005/8/layout/hierarchy3"/>
    <dgm:cxn modelId="{522E016B-A74A-4A8B-9E71-4D75EDAAE4E9}" srcId="{1B208F74-C7CD-4702-B24A-573978550D70}" destId="{F2EF8380-81F0-49DD-8A24-A147DCE93F6A}" srcOrd="1" destOrd="0" parTransId="{5381133E-83FA-4A50-81F3-4877737B9E70}" sibTransId="{B8586ADA-6480-40DB-B4E0-1A70DCF22C62}"/>
    <dgm:cxn modelId="{8FC05218-00FD-44CA-9319-F31713D6E056}" type="presOf" srcId="{8828C28B-5B1B-47CF-B88E-C4BCA7AB9B64}" destId="{E5594DFD-75E9-4A43-885A-73914EC17CDB}" srcOrd="0" destOrd="0" presId="urn:microsoft.com/office/officeart/2005/8/layout/hierarchy3"/>
    <dgm:cxn modelId="{1701F075-20F3-4897-9E4A-33835B750CA6}" type="presOf" srcId="{B12CB0CE-D29B-43EE-9F12-C66854223B7E}" destId="{1D0BD61E-D031-4C18-BDA5-D4C737A1F800}" srcOrd="0" destOrd="0" presId="urn:microsoft.com/office/officeart/2005/8/layout/hierarchy3"/>
    <dgm:cxn modelId="{E868378F-B2B9-483B-BF0C-052BAA8C4B2B}" type="presOf" srcId="{B6C90A68-A7ED-419F-B07B-D9903E611126}" destId="{B60B2901-C39F-4C9D-8D9B-D61EB066E17A}" srcOrd="0" destOrd="0" presId="urn:microsoft.com/office/officeart/2005/8/layout/hierarchy3"/>
    <dgm:cxn modelId="{A2D3A336-4C5F-45DF-859D-5A55EC7C67D8}" srcId="{F2EF8380-81F0-49DD-8A24-A147DCE93F6A}" destId="{3A4025F4-0233-4D8B-A23E-B5BD51AA94D1}" srcOrd="1" destOrd="0" parTransId="{449E575F-39F1-434A-AFBC-2289E8F9FEE7}" sibTransId="{7E13F4F4-A782-448A-B8CB-27D2AB4570B2}"/>
    <dgm:cxn modelId="{2F9EE3E0-8F28-4666-85D1-BAEDB7DA82D2}" type="presOf" srcId="{8A0D8F42-A705-4C1D-8C8A-2808C8AE3DF0}" destId="{AED084C8-9C91-4F18-9AB5-CD477566600B}" srcOrd="0" destOrd="0" presId="urn:microsoft.com/office/officeart/2005/8/layout/hierarchy3"/>
    <dgm:cxn modelId="{7EB13EF5-BB1D-490A-8C77-0A74D43FF071}" type="presOf" srcId="{249D8F60-3A48-4B9C-B1ED-C9D43F5305D9}" destId="{059B1742-840D-434E-A3D2-16194EB9F877}" srcOrd="0" destOrd="0" presId="urn:microsoft.com/office/officeart/2005/8/layout/hierarchy3"/>
    <dgm:cxn modelId="{DDEF9A4F-4E77-4883-86BD-D4860B585EC2}" type="presParOf" srcId="{D0C2910E-9AEA-4484-8DC9-E8895FE36A12}" destId="{81C3CBED-A4C6-46A7-91FC-97F9B6821926}" srcOrd="0" destOrd="0" presId="urn:microsoft.com/office/officeart/2005/8/layout/hierarchy3"/>
    <dgm:cxn modelId="{925CAFFF-763A-49C0-A215-8D8C5786444B}" type="presParOf" srcId="{81C3CBED-A4C6-46A7-91FC-97F9B6821926}" destId="{CE85DACC-CD4F-41DE-9AE3-515FAFE9B4E9}" srcOrd="0" destOrd="0" presId="urn:microsoft.com/office/officeart/2005/8/layout/hierarchy3"/>
    <dgm:cxn modelId="{D404BB51-7DB3-4ABF-8CC8-9B7B2E43D299}" type="presParOf" srcId="{CE85DACC-CD4F-41DE-9AE3-515FAFE9B4E9}" destId="{715590F4-B680-4276-8C79-85BA5435BF8E}" srcOrd="0" destOrd="0" presId="urn:microsoft.com/office/officeart/2005/8/layout/hierarchy3"/>
    <dgm:cxn modelId="{1E80CC88-DBBC-4D69-9AFC-01034DACC4B5}" type="presParOf" srcId="{CE85DACC-CD4F-41DE-9AE3-515FAFE9B4E9}" destId="{2097794F-E3EC-4BAB-BA76-365FBFEC516B}" srcOrd="1" destOrd="0" presId="urn:microsoft.com/office/officeart/2005/8/layout/hierarchy3"/>
    <dgm:cxn modelId="{97A529B9-3566-4403-9DC0-3A99EC3B6704}" type="presParOf" srcId="{81C3CBED-A4C6-46A7-91FC-97F9B6821926}" destId="{F6CBB3FB-6C95-4D50-B47E-54D7C0F4E3A5}" srcOrd="1" destOrd="0" presId="urn:microsoft.com/office/officeart/2005/8/layout/hierarchy3"/>
    <dgm:cxn modelId="{5E889655-FF89-4E8F-B5DA-66BB12A194FD}" type="presParOf" srcId="{F6CBB3FB-6C95-4D50-B47E-54D7C0F4E3A5}" destId="{E891579E-0855-42D9-AE72-437C188E0FAD}" srcOrd="0" destOrd="0" presId="urn:microsoft.com/office/officeart/2005/8/layout/hierarchy3"/>
    <dgm:cxn modelId="{E0A9C034-8FCD-42DA-8A1F-EAB8A34E4D14}" type="presParOf" srcId="{F6CBB3FB-6C95-4D50-B47E-54D7C0F4E3A5}" destId="{B60B2901-C39F-4C9D-8D9B-D61EB066E17A}" srcOrd="1" destOrd="0" presId="urn:microsoft.com/office/officeart/2005/8/layout/hierarchy3"/>
    <dgm:cxn modelId="{CDFDC08C-98F9-409B-AD28-AF7FAEB9F47E}" type="presParOf" srcId="{F6CBB3FB-6C95-4D50-B47E-54D7C0F4E3A5}" destId="{E8ACCC5C-D1E0-42CA-ACEB-9FA1FC6E97A8}" srcOrd="2" destOrd="0" presId="urn:microsoft.com/office/officeart/2005/8/layout/hierarchy3"/>
    <dgm:cxn modelId="{8973A348-892E-46A0-B2BC-E676548A4AB2}" type="presParOf" srcId="{F6CBB3FB-6C95-4D50-B47E-54D7C0F4E3A5}" destId="{E5594DFD-75E9-4A43-885A-73914EC17CDB}" srcOrd="3" destOrd="0" presId="urn:microsoft.com/office/officeart/2005/8/layout/hierarchy3"/>
    <dgm:cxn modelId="{D1F6E1F8-6758-44B7-97B1-3404DF1E6435}" type="presParOf" srcId="{F6CBB3FB-6C95-4D50-B47E-54D7C0F4E3A5}" destId="{7B60EAC0-6022-461C-A6EB-2D2B6A5E7B89}" srcOrd="4" destOrd="0" presId="urn:microsoft.com/office/officeart/2005/8/layout/hierarchy3"/>
    <dgm:cxn modelId="{A18E8386-8F59-4A63-A612-AC52D038EB87}" type="presParOf" srcId="{F6CBB3FB-6C95-4D50-B47E-54D7C0F4E3A5}" destId="{E7FB5983-A2D7-465A-BE04-ED572AA1F721}" srcOrd="5" destOrd="0" presId="urn:microsoft.com/office/officeart/2005/8/layout/hierarchy3"/>
    <dgm:cxn modelId="{AD6C35B6-B749-4FBA-A602-0531913AFEBE}" type="presParOf" srcId="{D0C2910E-9AEA-4484-8DC9-E8895FE36A12}" destId="{86D396CB-CA39-4B79-95B8-051A8F233A5E}" srcOrd="1" destOrd="0" presId="urn:microsoft.com/office/officeart/2005/8/layout/hierarchy3"/>
    <dgm:cxn modelId="{3C32E228-F73B-42E9-857F-EBD4AB3C27E6}" type="presParOf" srcId="{86D396CB-CA39-4B79-95B8-051A8F233A5E}" destId="{4B4671C5-6620-4885-9B1F-282F29E7BD1E}" srcOrd="0" destOrd="0" presId="urn:microsoft.com/office/officeart/2005/8/layout/hierarchy3"/>
    <dgm:cxn modelId="{D12FE394-4745-45ED-8BF8-2C56D6B92B7E}" type="presParOf" srcId="{4B4671C5-6620-4885-9B1F-282F29E7BD1E}" destId="{22B84879-68AB-44CA-8D74-613A13A7475E}" srcOrd="0" destOrd="0" presId="urn:microsoft.com/office/officeart/2005/8/layout/hierarchy3"/>
    <dgm:cxn modelId="{ADAD1DD5-F040-49C2-8636-339A39A4D36F}" type="presParOf" srcId="{4B4671C5-6620-4885-9B1F-282F29E7BD1E}" destId="{77B0D17B-F3C4-4C72-BEB0-3905BBBD7360}" srcOrd="1" destOrd="0" presId="urn:microsoft.com/office/officeart/2005/8/layout/hierarchy3"/>
    <dgm:cxn modelId="{5838FF67-9CB1-4323-85B1-68C226E65171}" type="presParOf" srcId="{86D396CB-CA39-4B79-95B8-051A8F233A5E}" destId="{D17C6E78-81DB-43FA-AE24-0063FA5D2103}" srcOrd="1" destOrd="0" presId="urn:microsoft.com/office/officeart/2005/8/layout/hierarchy3"/>
    <dgm:cxn modelId="{E9330335-7637-46B9-83D0-518E38D9CCCF}" type="presParOf" srcId="{D17C6E78-81DB-43FA-AE24-0063FA5D2103}" destId="{059B1742-840D-434E-A3D2-16194EB9F877}" srcOrd="0" destOrd="0" presId="urn:microsoft.com/office/officeart/2005/8/layout/hierarchy3"/>
    <dgm:cxn modelId="{9047FF13-529B-434C-80B9-8FC1A8D47BE4}" type="presParOf" srcId="{D17C6E78-81DB-43FA-AE24-0063FA5D2103}" destId="{AED084C8-9C91-4F18-9AB5-CD477566600B}" srcOrd="1" destOrd="0" presId="urn:microsoft.com/office/officeart/2005/8/layout/hierarchy3"/>
    <dgm:cxn modelId="{96CBD63F-7C28-4402-A3B5-2E32A4AFFD25}" type="presParOf" srcId="{D17C6E78-81DB-43FA-AE24-0063FA5D2103}" destId="{04AE134E-2CFE-4135-AA4A-12633907FEDE}" srcOrd="2" destOrd="0" presId="urn:microsoft.com/office/officeart/2005/8/layout/hierarchy3"/>
    <dgm:cxn modelId="{BA17D8A0-2F95-488B-988F-1351B828FB6C}" type="presParOf" srcId="{D17C6E78-81DB-43FA-AE24-0063FA5D2103}" destId="{DAE6E07C-98DB-4309-9B84-A45001667420}" srcOrd="3" destOrd="0" presId="urn:microsoft.com/office/officeart/2005/8/layout/hierarchy3"/>
    <dgm:cxn modelId="{D86A07A4-4DA8-4D7F-9B27-646966C7A2FE}" type="presParOf" srcId="{D17C6E78-81DB-43FA-AE24-0063FA5D2103}" destId="{1D0BD61E-D031-4C18-BDA5-D4C737A1F800}" srcOrd="4" destOrd="0" presId="urn:microsoft.com/office/officeart/2005/8/layout/hierarchy3"/>
    <dgm:cxn modelId="{3E753BCE-B7DD-4658-A2EC-F9B66441B81D}" type="presParOf" srcId="{D17C6E78-81DB-43FA-AE24-0063FA5D2103}" destId="{71CEF081-DBC8-4355-A4C2-CC44B1E7AE08}" srcOrd="5" destOrd="0" presId="urn:microsoft.com/office/officeart/2005/8/layout/hierarchy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506827-DC7A-41AF-BD93-13AF101C220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DA88A4-9A51-4AEE-B95C-66EB9B6DF8A4}">
      <dgm:prSet phldrT="[Текст]"/>
      <dgm:spPr/>
      <dgm:t>
        <a:bodyPr/>
        <a:lstStyle/>
        <a:p>
          <a:r>
            <a:rPr lang="ru-RU" dirty="0" err="1" smtClean="0"/>
            <a:t>Внутришкольный</a:t>
          </a:r>
          <a:r>
            <a:rPr lang="ru-RU" dirty="0" smtClean="0"/>
            <a:t> контроль</a:t>
          </a:r>
          <a:endParaRPr lang="ru-RU" dirty="0"/>
        </a:p>
      </dgm:t>
    </dgm:pt>
    <dgm:pt modelId="{334F072B-D345-444E-83CB-6BCAA16B4C97}" type="parTrans" cxnId="{8C90B869-7240-48FA-860F-330639E0AA2F}">
      <dgm:prSet/>
      <dgm:spPr/>
      <dgm:t>
        <a:bodyPr/>
        <a:lstStyle/>
        <a:p>
          <a:endParaRPr lang="ru-RU"/>
        </a:p>
      </dgm:t>
    </dgm:pt>
    <dgm:pt modelId="{1F89E6F1-C0A8-47DF-8DCF-D10F194C2CAA}" type="sibTrans" cxnId="{8C90B869-7240-48FA-860F-330639E0AA2F}">
      <dgm:prSet/>
      <dgm:spPr/>
      <dgm:t>
        <a:bodyPr/>
        <a:lstStyle/>
        <a:p>
          <a:endParaRPr lang="ru-RU"/>
        </a:p>
      </dgm:t>
    </dgm:pt>
    <dgm:pt modelId="{E12B9CD2-2F53-4F39-8CC4-195E649C082F}">
      <dgm:prSet phldrT="[Текст]" custT="1"/>
      <dgm:spPr/>
      <dgm:t>
        <a:bodyPr/>
        <a:lstStyle/>
        <a:p>
          <a:r>
            <a:rPr lang="ru-RU" sz="2400" dirty="0" smtClean="0"/>
            <a:t>Справки администрации школы</a:t>
          </a:r>
          <a:endParaRPr lang="ru-RU" sz="2400" dirty="0"/>
        </a:p>
      </dgm:t>
    </dgm:pt>
    <dgm:pt modelId="{E4FDFC53-7959-469E-9A9B-D2EBB1CE6E5E}" type="parTrans" cxnId="{055C8CC9-DAA0-404E-8F53-E8C816A96003}">
      <dgm:prSet/>
      <dgm:spPr/>
      <dgm:t>
        <a:bodyPr/>
        <a:lstStyle/>
        <a:p>
          <a:endParaRPr lang="ru-RU"/>
        </a:p>
      </dgm:t>
    </dgm:pt>
    <dgm:pt modelId="{FB21D74C-D1F9-4EE7-8EB7-2BDF8BE3C2DE}" type="sibTrans" cxnId="{055C8CC9-DAA0-404E-8F53-E8C816A96003}">
      <dgm:prSet/>
      <dgm:spPr/>
      <dgm:t>
        <a:bodyPr/>
        <a:lstStyle/>
        <a:p>
          <a:endParaRPr lang="ru-RU"/>
        </a:p>
      </dgm:t>
    </dgm:pt>
    <dgm:pt modelId="{67ABFE5D-3119-416D-BDA0-6DCF08E09E26}">
      <dgm:prSet phldrT="[Текст]" custT="1"/>
      <dgm:spPr/>
      <dgm:t>
        <a:bodyPr/>
        <a:lstStyle/>
        <a:p>
          <a:r>
            <a:rPr lang="ru-RU" sz="2400" dirty="0" smtClean="0"/>
            <a:t>Тематические проверки (тетради, журналы и т. п.)</a:t>
          </a:r>
          <a:endParaRPr lang="ru-RU" sz="2400" dirty="0"/>
        </a:p>
      </dgm:t>
    </dgm:pt>
    <dgm:pt modelId="{8FF176BA-C8BB-4692-988D-3C3F774E2B70}" type="parTrans" cxnId="{3D2EDE3C-B941-424B-AC9A-13A90E82EAE4}">
      <dgm:prSet/>
      <dgm:spPr/>
      <dgm:t>
        <a:bodyPr/>
        <a:lstStyle/>
        <a:p>
          <a:endParaRPr lang="ru-RU"/>
        </a:p>
      </dgm:t>
    </dgm:pt>
    <dgm:pt modelId="{4C83538D-6C22-4AFD-B1C2-C2DA3E79552C}" type="sibTrans" cxnId="{3D2EDE3C-B941-424B-AC9A-13A90E82EAE4}">
      <dgm:prSet/>
      <dgm:spPr/>
      <dgm:t>
        <a:bodyPr/>
        <a:lstStyle/>
        <a:p>
          <a:endParaRPr lang="ru-RU"/>
        </a:p>
      </dgm:t>
    </dgm:pt>
    <dgm:pt modelId="{B9191394-F04A-44FC-B636-8FF10BCE6C63}">
      <dgm:prSet phldrT="[Текст]"/>
      <dgm:spPr/>
      <dgm:t>
        <a:bodyPr/>
        <a:lstStyle/>
        <a:p>
          <a:r>
            <a:rPr lang="ru-RU" dirty="0" smtClean="0"/>
            <a:t>Диагностика учащихся</a:t>
          </a:r>
          <a:endParaRPr lang="ru-RU" dirty="0"/>
        </a:p>
      </dgm:t>
    </dgm:pt>
    <dgm:pt modelId="{3869EAA1-01F9-41B6-937F-131DDBEA75E4}" type="parTrans" cxnId="{B32C87F5-F023-49EA-B834-A5CE35C848FE}">
      <dgm:prSet/>
      <dgm:spPr/>
      <dgm:t>
        <a:bodyPr/>
        <a:lstStyle/>
        <a:p>
          <a:endParaRPr lang="ru-RU"/>
        </a:p>
      </dgm:t>
    </dgm:pt>
    <dgm:pt modelId="{75475DC7-CC12-40C2-B2AE-ECC304B23FF5}" type="sibTrans" cxnId="{B32C87F5-F023-49EA-B834-A5CE35C848FE}">
      <dgm:prSet/>
      <dgm:spPr/>
      <dgm:t>
        <a:bodyPr/>
        <a:lstStyle/>
        <a:p>
          <a:endParaRPr lang="ru-RU"/>
        </a:p>
      </dgm:t>
    </dgm:pt>
    <dgm:pt modelId="{0565FA78-89B4-4B4D-B85E-96873963469F}">
      <dgm:prSet phldrT="[Текст]" custT="1"/>
      <dgm:spPr/>
      <dgm:t>
        <a:bodyPr/>
        <a:lstStyle/>
        <a:p>
          <a:r>
            <a:rPr lang="ru-RU" sz="2000" dirty="0" smtClean="0"/>
            <a:t>Диагностика краевых диагностических работ (по классам)</a:t>
          </a:r>
          <a:endParaRPr lang="ru-RU" sz="2000" dirty="0"/>
        </a:p>
      </dgm:t>
    </dgm:pt>
    <dgm:pt modelId="{E58997F1-BBCD-4833-AA4E-6885BEE64693}" type="parTrans" cxnId="{7C051C43-D557-47C7-A40D-5C178C40AB0B}">
      <dgm:prSet/>
      <dgm:spPr/>
      <dgm:t>
        <a:bodyPr/>
        <a:lstStyle/>
        <a:p>
          <a:endParaRPr lang="ru-RU"/>
        </a:p>
      </dgm:t>
    </dgm:pt>
    <dgm:pt modelId="{DD784BC9-E202-4699-8431-8F5240DC8ED6}" type="sibTrans" cxnId="{7C051C43-D557-47C7-A40D-5C178C40AB0B}">
      <dgm:prSet/>
      <dgm:spPr/>
      <dgm:t>
        <a:bodyPr/>
        <a:lstStyle/>
        <a:p>
          <a:endParaRPr lang="ru-RU"/>
        </a:p>
      </dgm:t>
    </dgm:pt>
    <dgm:pt modelId="{0BEF0D93-4E34-4E01-8B8E-C8F3E644D849}">
      <dgm:prSet phldrT="[Текст]" custT="1"/>
      <dgm:spPr/>
      <dgm:t>
        <a:bodyPr/>
        <a:lstStyle/>
        <a:p>
          <a:r>
            <a:rPr lang="ru-RU" sz="2000" dirty="0" smtClean="0"/>
            <a:t>Диагностика результатов </a:t>
          </a:r>
          <a:r>
            <a:rPr lang="ru-RU" sz="2000" dirty="0" err="1" smtClean="0"/>
            <a:t>дкр</a:t>
          </a:r>
          <a:r>
            <a:rPr lang="ru-RU" sz="2000" dirty="0" smtClean="0"/>
            <a:t> по каждому учащемуся</a:t>
          </a:r>
          <a:endParaRPr lang="ru-RU" sz="2000" dirty="0"/>
        </a:p>
      </dgm:t>
    </dgm:pt>
    <dgm:pt modelId="{58E6C84B-3A7A-43A2-9F7B-38E2992E9EFA}" type="parTrans" cxnId="{BC034AB6-F8C1-4D75-A3D4-29DF93200F22}">
      <dgm:prSet/>
      <dgm:spPr/>
      <dgm:t>
        <a:bodyPr/>
        <a:lstStyle/>
        <a:p>
          <a:endParaRPr lang="ru-RU"/>
        </a:p>
      </dgm:t>
    </dgm:pt>
    <dgm:pt modelId="{2B8EAB6C-01F3-40AA-8691-1CE3804C3A40}" type="sibTrans" cxnId="{BC034AB6-F8C1-4D75-A3D4-29DF93200F22}">
      <dgm:prSet/>
      <dgm:spPr/>
      <dgm:t>
        <a:bodyPr/>
        <a:lstStyle/>
        <a:p>
          <a:endParaRPr lang="ru-RU"/>
        </a:p>
      </dgm:t>
    </dgm:pt>
    <dgm:pt modelId="{77ABC356-9B61-49C2-A0E6-9C9ACF602C2D}">
      <dgm:prSet phldrT="[Текст]"/>
      <dgm:spPr/>
      <dgm:t>
        <a:bodyPr/>
        <a:lstStyle/>
        <a:p>
          <a:r>
            <a:rPr lang="ru-RU" dirty="0" smtClean="0"/>
            <a:t>Диагностика работы учителя</a:t>
          </a:r>
          <a:endParaRPr lang="ru-RU" dirty="0"/>
        </a:p>
      </dgm:t>
    </dgm:pt>
    <dgm:pt modelId="{C8E47C66-2DFD-4796-8317-B19739A86078}" type="parTrans" cxnId="{2B8D5BF6-43C0-45EF-B17D-FC1681C6DD72}">
      <dgm:prSet/>
      <dgm:spPr/>
      <dgm:t>
        <a:bodyPr/>
        <a:lstStyle/>
        <a:p>
          <a:endParaRPr lang="ru-RU"/>
        </a:p>
      </dgm:t>
    </dgm:pt>
    <dgm:pt modelId="{9351F094-0318-4FD8-805D-B80E9F20C7DB}" type="sibTrans" cxnId="{2B8D5BF6-43C0-45EF-B17D-FC1681C6DD72}">
      <dgm:prSet/>
      <dgm:spPr/>
      <dgm:t>
        <a:bodyPr/>
        <a:lstStyle/>
        <a:p>
          <a:endParaRPr lang="ru-RU"/>
        </a:p>
      </dgm:t>
    </dgm:pt>
    <dgm:pt modelId="{A6A35540-4ED2-4F85-967C-45BF7092F26E}">
      <dgm:prSet phldrT="[Текст]" custT="1"/>
      <dgm:spPr/>
      <dgm:t>
        <a:bodyPr/>
        <a:lstStyle/>
        <a:p>
          <a:r>
            <a:rPr lang="ru-RU" sz="2000" dirty="0" smtClean="0"/>
            <a:t>Результаты работы учителей (по итогам четвертей)</a:t>
          </a:r>
          <a:endParaRPr lang="ru-RU" sz="2000" dirty="0"/>
        </a:p>
      </dgm:t>
    </dgm:pt>
    <dgm:pt modelId="{6BEFA40D-3ECD-461B-A4EE-BCCBFEB36E93}" type="parTrans" cxnId="{5620DF08-1D1E-4A28-B764-460127E30508}">
      <dgm:prSet/>
      <dgm:spPr/>
      <dgm:t>
        <a:bodyPr/>
        <a:lstStyle/>
        <a:p>
          <a:endParaRPr lang="ru-RU"/>
        </a:p>
      </dgm:t>
    </dgm:pt>
    <dgm:pt modelId="{73ECB7B0-BA7E-4646-A228-ABF99E015797}" type="sibTrans" cxnId="{5620DF08-1D1E-4A28-B764-460127E30508}">
      <dgm:prSet/>
      <dgm:spPr/>
      <dgm:t>
        <a:bodyPr/>
        <a:lstStyle/>
        <a:p>
          <a:endParaRPr lang="ru-RU"/>
        </a:p>
      </dgm:t>
    </dgm:pt>
    <dgm:pt modelId="{B742270F-859C-4537-B96E-DD22125A1564}">
      <dgm:prSet phldrT="[Текст]" custT="1"/>
      <dgm:spPr/>
      <dgm:t>
        <a:bodyPr/>
        <a:lstStyle/>
        <a:p>
          <a:r>
            <a:rPr lang="ru-RU" sz="2000" dirty="0" smtClean="0"/>
            <a:t>Результаты работы учителей (по классам)</a:t>
          </a:r>
          <a:endParaRPr lang="ru-RU" sz="2000" dirty="0"/>
        </a:p>
      </dgm:t>
    </dgm:pt>
    <dgm:pt modelId="{F73732B2-857A-42D2-9CDD-E1D7C816A717}" type="parTrans" cxnId="{6873BA6C-EDD2-45F3-B526-DFFF0C814D93}">
      <dgm:prSet/>
      <dgm:spPr/>
      <dgm:t>
        <a:bodyPr/>
        <a:lstStyle/>
        <a:p>
          <a:endParaRPr lang="ru-RU"/>
        </a:p>
      </dgm:t>
    </dgm:pt>
    <dgm:pt modelId="{2847EB39-9E2D-4675-90A8-8A89E2E336E6}" type="sibTrans" cxnId="{6873BA6C-EDD2-45F3-B526-DFFF0C814D93}">
      <dgm:prSet/>
      <dgm:spPr/>
      <dgm:t>
        <a:bodyPr/>
        <a:lstStyle/>
        <a:p>
          <a:endParaRPr lang="ru-RU"/>
        </a:p>
      </dgm:t>
    </dgm:pt>
    <dgm:pt modelId="{74C24FD9-83D8-4DB4-AB0C-78E1718214A8}">
      <dgm:prSet/>
      <dgm:spPr/>
      <dgm:t>
        <a:bodyPr/>
        <a:lstStyle/>
        <a:p>
          <a:r>
            <a:rPr lang="ru-RU" dirty="0" smtClean="0"/>
            <a:t>Сопоставительный анализ: школа – район - край</a:t>
          </a:r>
          <a:endParaRPr lang="ru-RU" dirty="0"/>
        </a:p>
      </dgm:t>
    </dgm:pt>
    <dgm:pt modelId="{AEADB1C0-F65F-4867-9CEF-9CD1DB0714B5}" type="parTrans" cxnId="{CBF4FE4A-7EC1-413D-A93A-3C2B15F73CC9}">
      <dgm:prSet/>
      <dgm:spPr/>
      <dgm:t>
        <a:bodyPr/>
        <a:lstStyle/>
        <a:p>
          <a:endParaRPr lang="ru-RU"/>
        </a:p>
      </dgm:t>
    </dgm:pt>
    <dgm:pt modelId="{2B07BA59-2D8B-41BD-9515-51DCBF66C193}" type="sibTrans" cxnId="{CBF4FE4A-7EC1-413D-A93A-3C2B15F73CC9}">
      <dgm:prSet/>
      <dgm:spPr/>
      <dgm:t>
        <a:bodyPr/>
        <a:lstStyle/>
        <a:p>
          <a:endParaRPr lang="ru-RU"/>
        </a:p>
      </dgm:t>
    </dgm:pt>
    <dgm:pt modelId="{BE7B2D1D-6B14-4AA2-83F9-10114DA20F0F}" type="pres">
      <dgm:prSet presAssocID="{47506827-DC7A-41AF-BD93-13AF101C22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291249-3135-4612-98B2-AE626832AD7B}" type="pres">
      <dgm:prSet presAssocID="{B7DA88A4-9A51-4AEE-B95C-66EB9B6DF8A4}" presName="linNode" presStyleCnt="0"/>
      <dgm:spPr/>
    </dgm:pt>
    <dgm:pt modelId="{9BC54E0A-7A2B-4BAB-9051-5A6283922B39}" type="pres">
      <dgm:prSet presAssocID="{B7DA88A4-9A51-4AEE-B95C-66EB9B6DF8A4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0C68A6-6F92-40E2-89E0-F7D9FFF9F80A}" type="pres">
      <dgm:prSet presAssocID="{B7DA88A4-9A51-4AEE-B95C-66EB9B6DF8A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0AA2B-6EC3-4682-AB85-2772AC17B0D5}" type="pres">
      <dgm:prSet presAssocID="{1F89E6F1-C0A8-47DF-8DCF-D10F194C2CAA}" presName="sp" presStyleCnt="0"/>
      <dgm:spPr/>
    </dgm:pt>
    <dgm:pt modelId="{A770F148-15FD-4849-8F8C-784954547AFC}" type="pres">
      <dgm:prSet presAssocID="{B9191394-F04A-44FC-B636-8FF10BCE6C63}" presName="linNode" presStyleCnt="0"/>
      <dgm:spPr/>
    </dgm:pt>
    <dgm:pt modelId="{7F627DAD-7AD2-4679-956B-1948DD6A2E19}" type="pres">
      <dgm:prSet presAssocID="{B9191394-F04A-44FC-B636-8FF10BCE6C63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093B1-5E6C-4C47-AFCA-4BFB6E0DF25A}" type="pres">
      <dgm:prSet presAssocID="{B9191394-F04A-44FC-B636-8FF10BCE6C63}" presName="descendantText" presStyleLbl="alignAccFollowNode1" presStyleIdx="1" presStyleCnt="3" custScaleY="138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73411-AD43-4B7F-AF18-8A7613CF4928}" type="pres">
      <dgm:prSet presAssocID="{75475DC7-CC12-40C2-B2AE-ECC304B23FF5}" presName="sp" presStyleCnt="0"/>
      <dgm:spPr/>
    </dgm:pt>
    <dgm:pt modelId="{4D2F99AF-3CD3-4426-BBAD-5C038DC5C3E2}" type="pres">
      <dgm:prSet presAssocID="{77ABC356-9B61-49C2-A0E6-9C9ACF602C2D}" presName="linNode" presStyleCnt="0"/>
      <dgm:spPr/>
    </dgm:pt>
    <dgm:pt modelId="{5FA73E7F-6CDD-464E-9A3C-775C58914BFB}" type="pres">
      <dgm:prSet presAssocID="{77ABC356-9B61-49C2-A0E6-9C9ACF602C2D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082AC-E356-4373-9CB1-DBC3D147A364}" type="pres">
      <dgm:prSet presAssocID="{77ABC356-9B61-49C2-A0E6-9C9ACF602C2D}" presName="descendantText" presStyleLbl="alignAccFollowNode1" presStyleIdx="2" presStyleCnt="3" custScaleY="113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64BA1-1A6F-42E0-95C1-6F2D6DF2916A}" type="pres">
      <dgm:prSet presAssocID="{9351F094-0318-4FD8-805D-B80E9F20C7DB}" presName="sp" presStyleCnt="0"/>
      <dgm:spPr/>
    </dgm:pt>
    <dgm:pt modelId="{60B574A2-36A4-4554-BC33-77D091646638}" type="pres">
      <dgm:prSet presAssocID="{74C24FD9-83D8-4DB4-AB0C-78E1718214A8}" presName="linNode" presStyleCnt="0"/>
      <dgm:spPr/>
    </dgm:pt>
    <dgm:pt modelId="{EDC18689-E5CF-4AA5-9E5B-F29C76A7450F}" type="pres">
      <dgm:prSet presAssocID="{74C24FD9-83D8-4DB4-AB0C-78E1718214A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7EE82D-6C35-4869-BFEF-10017782696C}" type="presOf" srcId="{B742270F-859C-4537-B96E-DD22125A1564}" destId="{4BB082AC-E356-4373-9CB1-DBC3D147A364}" srcOrd="0" destOrd="1" presId="urn:microsoft.com/office/officeart/2005/8/layout/vList5"/>
    <dgm:cxn modelId="{AA945D2A-9AB2-4F32-8792-F76A354093DB}" type="presOf" srcId="{A6A35540-4ED2-4F85-967C-45BF7092F26E}" destId="{4BB082AC-E356-4373-9CB1-DBC3D147A364}" srcOrd="0" destOrd="0" presId="urn:microsoft.com/office/officeart/2005/8/layout/vList5"/>
    <dgm:cxn modelId="{7C051C43-D557-47C7-A40D-5C178C40AB0B}" srcId="{B9191394-F04A-44FC-B636-8FF10BCE6C63}" destId="{0565FA78-89B4-4B4D-B85E-96873963469F}" srcOrd="0" destOrd="0" parTransId="{E58997F1-BBCD-4833-AA4E-6885BEE64693}" sibTransId="{DD784BC9-E202-4699-8431-8F5240DC8ED6}"/>
    <dgm:cxn modelId="{6873BA6C-EDD2-45F3-B526-DFFF0C814D93}" srcId="{77ABC356-9B61-49C2-A0E6-9C9ACF602C2D}" destId="{B742270F-859C-4537-B96E-DD22125A1564}" srcOrd="1" destOrd="0" parTransId="{F73732B2-857A-42D2-9CDD-E1D7C816A717}" sibTransId="{2847EB39-9E2D-4675-90A8-8A89E2E336E6}"/>
    <dgm:cxn modelId="{B32C87F5-F023-49EA-B834-A5CE35C848FE}" srcId="{47506827-DC7A-41AF-BD93-13AF101C220E}" destId="{B9191394-F04A-44FC-B636-8FF10BCE6C63}" srcOrd="1" destOrd="0" parTransId="{3869EAA1-01F9-41B6-937F-131DDBEA75E4}" sibTransId="{75475DC7-CC12-40C2-B2AE-ECC304B23FF5}"/>
    <dgm:cxn modelId="{CBF4FE4A-7EC1-413D-A93A-3C2B15F73CC9}" srcId="{47506827-DC7A-41AF-BD93-13AF101C220E}" destId="{74C24FD9-83D8-4DB4-AB0C-78E1718214A8}" srcOrd="3" destOrd="0" parTransId="{AEADB1C0-F65F-4867-9CEF-9CD1DB0714B5}" sibTransId="{2B07BA59-2D8B-41BD-9515-51DCBF66C193}"/>
    <dgm:cxn modelId="{BC034AB6-F8C1-4D75-A3D4-29DF93200F22}" srcId="{B9191394-F04A-44FC-B636-8FF10BCE6C63}" destId="{0BEF0D93-4E34-4E01-8B8E-C8F3E644D849}" srcOrd="1" destOrd="0" parTransId="{58E6C84B-3A7A-43A2-9F7B-38E2992E9EFA}" sibTransId="{2B8EAB6C-01F3-40AA-8691-1CE3804C3A40}"/>
    <dgm:cxn modelId="{90D5CED6-2F24-473F-8330-87E880F2B941}" type="presOf" srcId="{0565FA78-89B4-4B4D-B85E-96873963469F}" destId="{50D093B1-5E6C-4C47-AFCA-4BFB6E0DF25A}" srcOrd="0" destOrd="0" presId="urn:microsoft.com/office/officeart/2005/8/layout/vList5"/>
    <dgm:cxn modelId="{5620DF08-1D1E-4A28-B764-460127E30508}" srcId="{77ABC356-9B61-49C2-A0E6-9C9ACF602C2D}" destId="{A6A35540-4ED2-4F85-967C-45BF7092F26E}" srcOrd="0" destOrd="0" parTransId="{6BEFA40D-3ECD-461B-A4EE-BCCBFEB36E93}" sibTransId="{73ECB7B0-BA7E-4646-A228-ABF99E015797}"/>
    <dgm:cxn modelId="{071F68E2-52ED-43CF-9A3E-10741EDD3313}" type="presOf" srcId="{0BEF0D93-4E34-4E01-8B8E-C8F3E644D849}" destId="{50D093B1-5E6C-4C47-AFCA-4BFB6E0DF25A}" srcOrd="0" destOrd="1" presId="urn:microsoft.com/office/officeart/2005/8/layout/vList5"/>
    <dgm:cxn modelId="{8C90B869-7240-48FA-860F-330639E0AA2F}" srcId="{47506827-DC7A-41AF-BD93-13AF101C220E}" destId="{B7DA88A4-9A51-4AEE-B95C-66EB9B6DF8A4}" srcOrd="0" destOrd="0" parTransId="{334F072B-D345-444E-83CB-6BCAA16B4C97}" sibTransId="{1F89E6F1-C0A8-47DF-8DCF-D10F194C2CAA}"/>
    <dgm:cxn modelId="{74B36BB2-3D57-460B-ACC5-DECFF1F5C705}" type="presOf" srcId="{74C24FD9-83D8-4DB4-AB0C-78E1718214A8}" destId="{EDC18689-E5CF-4AA5-9E5B-F29C76A7450F}" srcOrd="0" destOrd="0" presId="urn:microsoft.com/office/officeart/2005/8/layout/vList5"/>
    <dgm:cxn modelId="{055C8CC9-DAA0-404E-8F53-E8C816A96003}" srcId="{B7DA88A4-9A51-4AEE-B95C-66EB9B6DF8A4}" destId="{E12B9CD2-2F53-4F39-8CC4-195E649C082F}" srcOrd="0" destOrd="0" parTransId="{E4FDFC53-7959-469E-9A9B-D2EBB1CE6E5E}" sibTransId="{FB21D74C-D1F9-4EE7-8EB7-2BDF8BE3C2DE}"/>
    <dgm:cxn modelId="{5426531D-1BB8-4444-9541-C94064058435}" type="presOf" srcId="{67ABFE5D-3119-416D-BDA0-6DCF08E09E26}" destId="{2E0C68A6-6F92-40E2-89E0-F7D9FFF9F80A}" srcOrd="0" destOrd="1" presId="urn:microsoft.com/office/officeart/2005/8/layout/vList5"/>
    <dgm:cxn modelId="{8DCB4875-261D-4FCC-A59B-B354506B0B57}" type="presOf" srcId="{77ABC356-9B61-49C2-A0E6-9C9ACF602C2D}" destId="{5FA73E7F-6CDD-464E-9A3C-775C58914BFB}" srcOrd="0" destOrd="0" presId="urn:microsoft.com/office/officeart/2005/8/layout/vList5"/>
    <dgm:cxn modelId="{DAD45DC3-EE17-4B90-A582-469EB1167E22}" type="presOf" srcId="{B9191394-F04A-44FC-B636-8FF10BCE6C63}" destId="{7F627DAD-7AD2-4679-956B-1948DD6A2E19}" srcOrd="0" destOrd="0" presId="urn:microsoft.com/office/officeart/2005/8/layout/vList5"/>
    <dgm:cxn modelId="{3D2EDE3C-B941-424B-AC9A-13A90E82EAE4}" srcId="{B7DA88A4-9A51-4AEE-B95C-66EB9B6DF8A4}" destId="{67ABFE5D-3119-416D-BDA0-6DCF08E09E26}" srcOrd="1" destOrd="0" parTransId="{8FF176BA-C8BB-4692-988D-3C3F774E2B70}" sibTransId="{4C83538D-6C22-4AFD-B1C2-C2DA3E79552C}"/>
    <dgm:cxn modelId="{5789594A-009D-4DC0-8B8D-BE4069E27231}" type="presOf" srcId="{47506827-DC7A-41AF-BD93-13AF101C220E}" destId="{BE7B2D1D-6B14-4AA2-83F9-10114DA20F0F}" srcOrd="0" destOrd="0" presId="urn:microsoft.com/office/officeart/2005/8/layout/vList5"/>
    <dgm:cxn modelId="{1206D48B-EDCF-4306-B623-D4EC38B9C775}" type="presOf" srcId="{E12B9CD2-2F53-4F39-8CC4-195E649C082F}" destId="{2E0C68A6-6F92-40E2-89E0-F7D9FFF9F80A}" srcOrd="0" destOrd="0" presId="urn:microsoft.com/office/officeart/2005/8/layout/vList5"/>
    <dgm:cxn modelId="{2B8D5BF6-43C0-45EF-B17D-FC1681C6DD72}" srcId="{47506827-DC7A-41AF-BD93-13AF101C220E}" destId="{77ABC356-9B61-49C2-A0E6-9C9ACF602C2D}" srcOrd="2" destOrd="0" parTransId="{C8E47C66-2DFD-4796-8317-B19739A86078}" sibTransId="{9351F094-0318-4FD8-805D-B80E9F20C7DB}"/>
    <dgm:cxn modelId="{495511A5-FE02-4BEB-86DB-0D4B90EB07F5}" type="presOf" srcId="{B7DA88A4-9A51-4AEE-B95C-66EB9B6DF8A4}" destId="{9BC54E0A-7A2B-4BAB-9051-5A6283922B39}" srcOrd="0" destOrd="0" presId="urn:microsoft.com/office/officeart/2005/8/layout/vList5"/>
    <dgm:cxn modelId="{5761C9E4-D0C8-454F-88E2-1B3595F42153}" type="presParOf" srcId="{BE7B2D1D-6B14-4AA2-83F9-10114DA20F0F}" destId="{2A291249-3135-4612-98B2-AE626832AD7B}" srcOrd="0" destOrd="0" presId="urn:microsoft.com/office/officeart/2005/8/layout/vList5"/>
    <dgm:cxn modelId="{360FDF84-A7B9-4C6D-9AB6-A084F5A220CC}" type="presParOf" srcId="{2A291249-3135-4612-98B2-AE626832AD7B}" destId="{9BC54E0A-7A2B-4BAB-9051-5A6283922B39}" srcOrd="0" destOrd="0" presId="urn:microsoft.com/office/officeart/2005/8/layout/vList5"/>
    <dgm:cxn modelId="{DC7C6923-8D4E-4EEC-A9CD-9A6DCA03B4AD}" type="presParOf" srcId="{2A291249-3135-4612-98B2-AE626832AD7B}" destId="{2E0C68A6-6F92-40E2-89E0-F7D9FFF9F80A}" srcOrd="1" destOrd="0" presId="urn:microsoft.com/office/officeart/2005/8/layout/vList5"/>
    <dgm:cxn modelId="{80F8D598-2CD6-4A61-8997-82BFD2A6D5D1}" type="presParOf" srcId="{BE7B2D1D-6B14-4AA2-83F9-10114DA20F0F}" destId="{80A0AA2B-6EC3-4682-AB85-2772AC17B0D5}" srcOrd="1" destOrd="0" presId="urn:microsoft.com/office/officeart/2005/8/layout/vList5"/>
    <dgm:cxn modelId="{0790F3EB-EC0E-413E-8C80-25882A2D1033}" type="presParOf" srcId="{BE7B2D1D-6B14-4AA2-83F9-10114DA20F0F}" destId="{A770F148-15FD-4849-8F8C-784954547AFC}" srcOrd="2" destOrd="0" presId="urn:microsoft.com/office/officeart/2005/8/layout/vList5"/>
    <dgm:cxn modelId="{B185FC16-BA90-45C9-B818-3A34D02EA8B1}" type="presParOf" srcId="{A770F148-15FD-4849-8F8C-784954547AFC}" destId="{7F627DAD-7AD2-4679-956B-1948DD6A2E19}" srcOrd="0" destOrd="0" presId="urn:microsoft.com/office/officeart/2005/8/layout/vList5"/>
    <dgm:cxn modelId="{6A31C8AF-3815-4F92-9510-3771E909549B}" type="presParOf" srcId="{A770F148-15FD-4849-8F8C-784954547AFC}" destId="{50D093B1-5E6C-4C47-AFCA-4BFB6E0DF25A}" srcOrd="1" destOrd="0" presId="urn:microsoft.com/office/officeart/2005/8/layout/vList5"/>
    <dgm:cxn modelId="{8F58BF03-F74C-4076-8AB6-0F7844CA082E}" type="presParOf" srcId="{BE7B2D1D-6B14-4AA2-83F9-10114DA20F0F}" destId="{3ED73411-AD43-4B7F-AF18-8A7613CF4928}" srcOrd="3" destOrd="0" presId="urn:microsoft.com/office/officeart/2005/8/layout/vList5"/>
    <dgm:cxn modelId="{F9F09E11-66BC-41E5-AC18-EAD89DCCBE8F}" type="presParOf" srcId="{BE7B2D1D-6B14-4AA2-83F9-10114DA20F0F}" destId="{4D2F99AF-3CD3-4426-BBAD-5C038DC5C3E2}" srcOrd="4" destOrd="0" presId="urn:microsoft.com/office/officeart/2005/8/layout/vList5"/>
    <dgm:cxn modelId="{73426BE7-0EAC-4629-8ACD-ED55CFF23A33}" type="presParOf" srcId="{4D2F99AF-3CD3-4426-BBAD-5C038DC5C3E2}" destId="{5FA73E7F-6CDD-464E-9A3C-775C58914BFB}" srcOrd="0" destOrd="0" presId="urn:microsoft.com/office/officeart/2005/8/layout/vList5"/>
    <dgm:cxn modelId="{543EE3C5-C461-4CAF-9E04-08A589610E13}" type="presParOf" srcId="{4D2F99AF-3CD3-4426-BBAD-5C038DC5C3E2}" destId="{4BB082AC-E356-4373-9CB1-DBC3D147A364}" srcOrd="1" destOrd="0" presId="urn:microsoft.com/office/officeart/2005/8/layout/vList5"/>
    <dgm:cxn modelId="{B344D4A7-9A8A-4166-9814-3F4C65537FB4}" type="presParOf" srcId="{BE7B2D1D-6B14-4AA2-83F9-10114DA20F0F}" destId="{53564BA1-1A6F-42E0-95C1-6F2D6DF2916A}" srcOrd="5" destOrd="0" presId="urn:microsoft.com/office/officeart/2005/8/layout/vList5"/>
    <dgm:cxn modelId="{2764C296-2D9D-43AC-B201-5D169C671F94}" type="presParOf" srcId="{BE7B2D1D-6B14-4AA2-83F9-10114DA20F0F}" destId="{60B574A2-36A4-4554-BC33-77D091646638}" srcOrd="6" destOrd="0" presId="urn:microsoft.com/office/officeart/2005/8/layout/vList5"/>
    <dgm:cxn modelId="{45C7055A-736B-4230-A0DC-61DDD66DF11A}" type="presParOf" srcId="{60B574A2-36A4-4554-BC33-77D091646638}" destId="{EDC18689-E5CF-4AA5-9E5B-F29C76A7450F}" srcOrd="0" destOrd="0" presId="urn:microsoft.com/office/officeart/2005/8/layout/vList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B790B5-0B18-42D5-975B-3F2670912DC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D7F6F4-2C1F-4318-935B-82F8CAA7066F}">
      <dgm:prSet phldrT="[Текст]" custT="1"/>
      <dgm:spPr/>
      <dgm:t>
        <a:bodyPr/>
        <a:lstStyle/>
        <a:p>
          <a:r>
            <a:rPr lang="ru-RU" sz="2400" dirty="0" smtClean="0"/>
            <a:t>Программы</a:t>
          </a:r>
          <a:endParaRPr lang="ru-RU" sz="2400" dirty="0"/>
        </a:p>
      </dgm:t>
    </dgm:pt>
    <dgm:pt modelId="{40A88FC7-28A4-43AA-A29D-F579015802DA}" type="parTrans" cxnId="{368026CC-545C-4D6B-AB4A-3A8F9895DA81}">
      <dgm:prSet/>
      <dgm:spPr/>
      <dgm:t>
        <a:bodyPr/>
        <a:lstStyle/>
        <a:p>
          <a:endParaRPr lang="ru-RU"/>
        </a:p>
      </dgm:t>
    </dgm:pt>
    <dgm:pt modelId="{8CDA38EF-8524-4AF7-B1F4-E26209B971BD}" type="sibTrans" cxnId="{368026CC-545C-4D6B-AB4A-3A8F9895DA81}">
      <dgm:prSet/>
      <dgm:spPr/>
      <dgm:t>
        <a:bodyPr/>
        <a:lstStyle/>
        <a:p>
          <a:endParaRPr lang="ru-RU"/>
        </a:p>
      </dgm:t>
    </dgm:pt>
    <dgm:pt modelId="{B9E9CC45-217A-42D8-9423-F8DCCD2D6649}">
      <dgm:prSet phldrT="[Текст]" custT="1"/>
      <dgm:spPr/>
      <dgm:t>
        <a:bodyPr/>
        <a:lstStyle/>
        <a:p>
          <a:pPr algn="ctr"/>
          <a:r>
            <a:rPr lang="ru-RU" sz="1400" dirty="0" smtClean="0"/>
            <a:t>Тематическое</a:t>
          </a:r>
          <a:r>
            <a:rPr lang="ru-RU" sz="1400" baseline="0" dirty="0" smtClean="0"/>
            <a:t> планирование (по классам)</a:t>
          </a:r>
          <a:endParaRPr lang="ru-RU" sz="1400" dirty="0"/>
        </a:p>
      </dgm:t>
    </dgm:pt>
    <dgm:pt modelId="{87E051DF-77DC-4EF5-8BE7-4DDBF9BA698A}" type="parTrans" cxnId="{938DA690-3B8D-439A-A9F0-904C69A8A196}">
      <dgm:prSet/>
      <dgm:spPr/>
      <dgm:t>
        <a:bodyPr/>
        <a:lstStyle/>
        <a:p>
          <a:endParaRPr lang="ru-RU"/>
        </a:p>
      </dgm:t>
    </dgm:pt>
    <dgm:pt modelId="{01083658-8A47-4AA1-B7B3-54C78B357D42}" type="sibTrans" cxnId="{938DA690-3B8D-439A-A9F0-904C69A8A196}">
      <dgm:prSet/>
      <dgm:spPr/>
      <dgm:t>
        <a:bodyPr/>
        <a:lstStyle/>
        <a:p>
          <a:endParaRPr lang="ru-RU"/>
        </a:p>
      </dgm:t>
    </dgm:pt>
    <dgm:pt modelId="{C5A5BE76-3BCB-4CD9-B588-BA83CF61F2B8}">
      <dgm:prSet phldrT="[Текст]" custT="1"/>
      <dgm:spPr/>
      <dgm:t>
        <a:bodyPr/>
        <a:lstStyle/>
        <a:p>
          <a:pPr algn="ctr"/>
          <a:r>
            <a:rPr lang="ru-RU" sz="1400" dirty="0" smtClean="0"/>
            <a:t>Графики контрольных работ</a:t>
          </a:r>
          <a:endParaRPr lang="ru-RU" sz="1400" dirty="0"/>
        </a:p>
      </dgm:t>
    </dgm:pt>
    <dgm:pt modelId="{D2826FE4-0159-415B-9AA0-66FDA5FF02F6}" type="parTrans" cxnId="{3048E924-9607-4F83-8D3B-26BAA6BAF9B6}">
      <dgm:prSet/>
      <dgm:spPr/>
      <dgm:t>
        <a:bodyPr/>
        <a:lstStyle/>
        <a:p>
          <a:endParaRPr lang="ru-RU"/>
        </a:p>
      </dgm:t>
    </dgm:pt>
    <dgm:pt modelId="{FA0AD841-A087-4F3D-88F8-611486833A61}" type="sibTrans" cxnId="{3048E924-9607-4F83-8D3B-26BAA6BAF9B6}">
      <dgm:prSet/>
      <dgm:spPr/>
      <dgm:t>
        <a:bodyPr/>
        <a:lstStyle/>
        <a:p>
          <a:endParaRPr lang="ru-RU"/>
        </a:p>
      </dgm:t>
    </dgm:pt>
    <dgm:pt modelId="{2D631389-3BF2-4562-986A-38CC3ACBCE48}">
      <dgm:prSet phldrT="[Текст]"/>
      <dgm:spPr/>
      <dgm:t>
        <a:bodyPr/>
        <a:lstStyle/>
        <a:p>
          <a:r>
            <a:rPr lang="ru-RU" dirty="0" smtClean="0"/>
            <a:t>Нормативно – правовые документы</a:t>
          </a:r>
          <a:endParaRPr lang="ru-RU" dirty="0"/>
        </a:p>
      </dgm:t>
    </dgm:pt>
    <dgm:pt modelId="{78C55911-415F-4975-B0F0-98FE59F0FAFA}" type="parTrans" cxnId="{28B1FD6F-C7F4-4E87-8ACB-59A0BCBACC2A}">
      <dgm:prSet/>
      <dgm:spPr/>
      <dgm:t>
        <a:bodyPr/>
        <a:lstStyle/>
        <a:p>
          <a:endParaRPr lang="ru-RU"/>
        </a:p>
      </dgm:t>
    </dgm:pt>
    <dgm:pt modelId="{2038B739-206D-456C-A1A2-9DFA4663D0F1}" type="sibTrans" cxnId="{28B1FD6F-C7F4-4E87-8ACB-59A0BCBACC2A}">
      <dgm:prSet/>
      <dgm:spPr/>
      <dgm:t>
        <a:bodyPr/>
        <a:lstStyle/>
        <a:p>
          <a:endParaRPr lang="ru-RU"/>
        </a:p>
      </dgm:t>
    </dgm:pt>
    <dgm:pt modelId="{F13E0398-78F2-45B9-92DB-8CE1225647F1}">
      <dgm:prSet phldrT="[Текст]" custT="1"/>
      <dgm:spPr/>
      <dgm:t>
        <a:bodyPr/>
        <a:lstStyle/>
        <a:p>
          <a:pPr algn="ctr"/>
          <a:r>
            <a:rPr lang="ru-RU" sz="1400" dirty="0" smtClean="0"/>
            <a:t>Методические письма  МО, КИДППО</a:t>
          </a:r>
          <a:endParaRPr lang="ru-RU" sz="1400" dirty="0"/>
        </a:p>
      </dgm:t>
    </dgm:pt>
    <dgm:pt modelId="{5C986675-8229-4676-B4D2-1887D9C6FE2E}" type="parTrans" cxnId="{6CA888CD-22CC-47C5-BDC5-A4EB0514F5A1}">
      <dgm:prSet/>
      <dgm:spPr/>
      <dgm:t>
        <a:bodyPr/>
        <a:lstStyle/>
        <a:p>
          <a:endParaRPr lang="ru-RU"/>
        </a:p>
      </dgm:t>
    </dgm:pt>
    <dgm:pt modelId="{8654BC49-930D-4240-A5B7-9C2A94325495}" type="sibTrans" cxnId="{6CA888CD-22CC-47C5-BDC5-A4EB0514F5A1}">
      <dgm:prSet/>
      <dgm:spPr/>
      <dgm:t>
        <a:bodyPr/>
        <a:lstStyle/>
        <a:p>
          <a:endParaRPr lang="ru-RU"/>
        </a:p>
      </dgm:t>
    </dgm:pt>
    <dgm:pt modelId="{47A4D553-32FE-4166-908F-46165FF4680C}">
      <dgm:prSet phldrT="[Текст]" custT="1"/>
      <dgm:spPr/>
      <dgm:t>
        <a:bodyPr/>
        <a:lstStyle/>
        <a:p>
          <a:r>
            <a:rPr lang="ru-RU" sz="1400" dirty="0" smtClean="0"/>
            <a:t>Программы, </a:t>
          </a:r>
          <a:r>
            <a:rPr lang="ru-RU" sz="1400" dirty="0" err="1" smtClean="0"/>
            <a:t>рекомендован-ные</a:t>
          </a:r>
          <a:r>
            <a:rPr lang="ru-RU" sz="1400" dirty="0" smtClean="0"/>
            <a:t> КИДППО </a:t>
          </a:r>
          <a:endParaRPr lang="ru-RU" sz="1400" dirty="0"/>
        </a:p>
      </dgm:t>
    </dgm:pt>
    <dgm:pt modelId="{B3F61EC7-4A88-4E34-98FD-3AEDDF23993C}" type="parTrans" cxnId="{070B85BE-22EC-4CCB-A101-63A453F9569F}">
      <dgm:prSet/>
      <dgm:spPr/>
      <dgm:t>
        <a:bodyPr/>
        <a:lstStyle/>
        <a:p>
          <a:endParaRPr lang="ru-RU"/>
        </a:p>
      </dgm:t>
    </dgm:pt>
    <dgm:pt modelId="{6CD32CF5-7BAE-442E-9725-269206955D52}" type="sibTrans" cxnId="{070B85BE-22EC-4CCB-A101-63A453F9569F}">
      <dgm:prSet/>
      <dgm:spPr/>
      <dgm:t>
        <a:bodyPr/>
        <a:lstStyle/>
        <a:p>
          <a:endParaRPr lang="ru-RU"/>
        </a:p>
      </dgm:t>
    </dgm:pt>
    <dgm:pt modelId="{96A3BB5E-BD4D-4466-A7E5-9CD9619B5AEB}">
      <dgm:prSet custT="1"/>
      <dgm:spPr/>
      <dgm:t>
        <a:bodyPr/>
        <a:lstStyle/>
        <a:p>
          <a:pPr algn="l"/>
          <a:r>
            <a:rPr lang="ru-RU" sz="1400" dirty="0" smtClean="0"/>
            <a:t>Список программ, по которым работают учителя</a:t>
          </a:r>
          <a:endParaRPr lang="ru-RU" sz="1400" dirty="0"/>
        </a:p>
      </dgm:t>
    </dgm:pt>
    <dgm:pt modelId="{A28A85F8-9242-4B44-B46A-A44151FC730C}" type="parTrans" cxnId="{2142BC25-492A-4912-A48C-2F50B93BE00D}">
      <dgm:prSet/>
      <dgm:spPr/>
      <dgm:t>
        <a:bodyPr/>
        <a:lstStyle/>
        <a:p>
          <a:endParaRPr lang="ru-RU"/>
        </a:p>
      </dgm:t>
    </dgm:pt>
    <dgm:pt modelId="{399EA4AF-CFBE-4E02-93B9-E8AC0C954361}" type="sibTrans" cxnId="{2142BC25-492A-4912-A48C-2F50B93BE00D}">
      <dgm:prSet/>
      <dgm:spPr/>
      <dgm:t>
        <a:bodyPr/>
        <a:lstStyle/>
        <a:p>
          <a:endParaRPr lang="ru-RU"/>
        </a:p>
      </dgm:t>
    </dgm:pt>
    <dgm:pt modelId="{9DF175E4-6A13-4DEA-80D4-C1B3217F0E1E}">
      <dgm:prSet custT="1"/>
      <dgm:spPr/>
      <dgm:t>
        <a:bodyPr/>
        <a:lstStyle/>
        <a:p>
          <a:r>
            <a:rPr lang="ru-RU" sz="1400" dirty="0" smtClean="0"/>
            <a:t>Методические рекомендации периодической литературы</a:t>
          </a:r>
          <a:endParaRPr lang="ru-RU" sz="1400" dirty="0"/>
        </a:p>
      </dgm:t>
    </dgm:pt>
    <dgm:pt modelId="{76B290ED-7611-4454-8FC1-8A7B3532DD68}" type="parTrans" cxnId="{94563619-115F-4420-9488-C9949224CDA5}">
      <dgm:prSet/>
      <dgm:spPr/>
      <dgm:t>
        <a:bodyPr/>
        <a:lstStyle/>
        <a:p>
          <a:endParaRPr lang="ru-RU"/>
        </a:p>
      </dgm:t>
    </dgm:pt>
    <dgm:pt modelId="{25729918-5087-4D69-9A8F-61B745BA411B}" type="sibTrans" cxnId="{94563619-115F-4420-9488-C9949224CDA5}">
      <dgm:prSet/>
      <dgm:spPr/>
      <dgm:t>
        <a:bodyPr/>
        <a:lstStyle/>
        <a:p>
          <a:endParaRPr lang="ru-RU"/>
        </a:p>
      </dgm:t>
    </dgm:pt>
    <dgm:pt modelId="{59F760CB-6FDB-4B64-BA81-31C299A8567A}" type="pres">
      <dgm:prSet presAssocID="{4CB790B5-0B18-42D5-975B-3F2670912DC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E2B03CA-1963-4BBB-AE54-B4490CE975C5}" type="pres">
      <dgm:prSet presAssocID="{F0D7F6F4-2C1F-4318-935B-82F8CAA7066F}" presName="root" presStyleCnt="0"/>
      <dgm:spPr/>
    </dgm:pt>
    <dgm:pt modelId="{574D3E99-4758-42B6-BB9B-315B78548508}" type="pres">
      <dgm:prSet presAssocID="{F0D7F6F4-2C1F-4318-935B-82F8CAA7066F}" presName="rootComposite" presStyleCnt="0"/>
      <dgm:spPr/>
    </dgm:pt>
    <dgm:pt modelId="{C22609CF-F8E1-4692-8597-097634F7A65F}" type="pres">
      <dgm:prSet presAssocID="{F0D7F6F4-2C1F-4318-935B-82F8CAA7066F}" presName="rootText" presStyleLbl="node1" presStyleIdx="0" presStyleCnt="2"/>
      <dgm:spPr/>
      <dgm:t>
        <a:bodyPr/>
        <a:lstStyle/>
        <a:p>
          <a:endParaRPr lang="ru-RU"/>
        </a:p>
      </dgm:t>
    </dgm:pt>
    <dgm:pt modelId="{50450538-4EFF-416C-991A-B7E13E08D618}" type="pres">
      <dgm:prSet presAssocID="{F0D7F6F4-2C1F-4318-935B-82F8CAA7066F}" presName="rootConnector" presStyleLbl="node1" presStyleIdx="0" presStyleCnt="2"/>
      <dgm:spPr/>
      <dgm:t>
        <a:bodyPr/>
        <a:lstStyle/>
        <a:p>
          <a:endParaRPr lang="ru-RU"/>
        </a:p>
      </dgm:t>
    </dgm:pt>
    <dgm:pt modelId="{84E7DC85-82C9-43E4-B6CE-C46AA7441876}" type="pres">
      <dgm:prSet presAssocID="{F0D7F6F4-2C1F-4318-935B-82F8CAA7066F}" presName="childShape" presStyleCnt="0"/>
      <dgm:spPr/>
    </dgm:pt>
    <dgm:pt modelId="{F049E460-2F58-4B8D-B4D4-5A45280A42E8}" type="pres">
      <dgm:prSet presAssocID="{A28A85F8-9242-4B44-B46A-A44151FC730C}" presName="Name13" presStyleLbl="parChTrans1D2" presStyleIdx="0" presStyleCnt="6"/>
      <dgm:spPr/>
      <dgm:t>
        <a:bodyPr/>
        <a:lstStyle/>
        <a:p>
          <a:endParaRPr lang="ru-RU"/>
        </a:p>
      </dgm:t>
    </dgm:pt>
    <dgm:pt modelId="{568D4593-CF19-4CC2-AC4B-74B01FA37C4F}" type="pres">
      <dgm:prSet presAssocID="{96A3BB5E-BD4D-4466-A7E5-9CD9619B5AEB}" presName="childText" presStyleLbl="bgAcc1" presStyleIdx="0" presStyleCnt="6" custScaleY="126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253C1-B0C8-44E6-AABD-4463B063D8D9}" type="pres">
      <dgm:prSet presAssocID="{87E051DF-77DC-4EF5-8BE7-4DDBF9BA698A}" presName="Name13" presStyleLbl="parChTrans1D2" presStyleIdx="1" presStyleCnt="6"/>
      <dgm:spPr/>
      <dgm:t>
        <a:bodyPr/>
        <a:lstStyle/>
        <a:p>
          <a:endParaRPr lang="ru-RU"/>
        </a:p>
      </dgm:t>
    </dgm:pt>
    <dgm:pt modelId="{5CF8B4CD-B523-43DE-BC3F-48DB5B47D26B}" type="pres">
      <dgm:prSet presAssocID="{B9E9CC45-217A-42D8-9423-F8DCCD2D6649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739F9-0CFF-4468-BCC6-E9E0011C1B7A}" type="pres">
      <dgm:prSet presAssocID="{D2826FE4-0159-415B-9AA0-66FDA5FF02F6}" presName="Name13" presStyleLbl="parChTrans1D2" presStyleIdx="2" presStyleCnt="6"/>
      <dgm:spPr/>
      <dgm:t>
        <a:bodyPr/>
        <a:lstStyle/>
        <a:p>
          <a:endParaRPr lang="ru-RU"/>
        </a:p>
      </dgm:t>
    </dgm:pt>
    <dgm:pt modelId="{5C953FAA-E83B-4B1D-8EFB-53D3EBC754AD}" type="pres">
      <dgm:prSet presAssocID="{C5A5BE76-3BCB-4CD9-B588-BA83CF61F2B8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33E96-735C-4B8A-9172-E151E3CB1BE0}" type="pres">
      <dgm:prSet presAssocID="{2D631389-3BF2-4562-986A-38CC3ACBCE48}" presName="root" presStyleCnt="0"/>
      <dgm:spPr/>
    </dgm:pt>
    <dgm:pt modelId="{428430C3-2E9E-438B-9072-3064A436DF68}" type="pres">
      <dgm:prSet presAssocID="{2D631389-3BF2-4562-986A-38CC3ACBCE48}" presName="rootComposite" presStyleCnt="0"/>
      <dgm:spPr/>
    </dgm:pt>
    <dgm:pt modelId="{2013952F-4C5E-44F4-B892-22E5EC51A121}" type="pres">
      <dgm:prSet presAssocID="{2D631389-3BF2-4562-986A-38CC3ACBCE48}" presName="rootText" presStyleLbl="node1" presStyleIdx="1" presStyleCnt="2"/>
      <dgm:spPr/>
      <dgm:t>
        <a:bodyPr/>
        <a:lstStyle/>
        <a:p>
          <a:endParaRPr lang="ru-RU"/>
        </a:p>
      </dgm:t>
    </dgm:pt>
    <dgm:pt modelId="{1C680E7C-2414-41A0-B3A2-F0AAF4C3EA40}" type="pres">
      <dgm:prSet presAssocID="{2D631389-3BF2-4562-986A-38CC3ACBCE48}" presName="rootConnector" presStyleLbl="node1" presStyleIdx="1" presStyleCnt="2"/>
      <dgm:spPr/>
      <dgm:t>
        <a:bodyPr/>
        <a:lstStyle/>
        <a:p>
          <a:endParaRPr lang="ru-RU"/>
        </a:p>
      </dgm:t>
    </dgm:pt>
    <dgm:pt modelId="{0E23F442-EFF5-401E-A2F3-1C4212051C78}" type="pres">
      <dgm:prSet presAssocID="{2D631389-3BF2-4562-986A-38CC3ACBCE48}" presName="childShape" presStyleCnt="0"/>
      <dgm:spPr/>
    </dgm:pt>
    <dgm:pt modelId="{A872FC6A-77E4-4F67-964E-4CD8853EBEFF}" type="pres">
      <dgm:prSet presAssocID="{5C986675-8229-4676-B4D2-1887D9C6FE2E}" presName="Name13" presStyleLbl="parChTrans1D2" presStyleIdx="3" presStyleCnt="6"/>
      <dgm:spPr/>
      <dgm:t>
        <a:bodyPr/>
        <a:lstStyle/>
        <a:p>
          <a:endParaRPr lang="ru-RU"/>
        </a:p>
      </dgm:t>
    </dgm:pt>
    <dgm:pt modelId="{4EC97581-126D-40BF-8516-6F0AA3075F46}" type="pres">
      <dgm:prSet presAssocID="{F13E0398-78F2-45B9-92DB-8CE1225647F1}" presName="childText" presStyleLbl="bgAcc1" presStyleIdx="3" presStyleCnt="6" custScaleX="90670" custScaleY="123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C03E9-A006-46B4-93C6-2CF52E871BE1}" type="pres">
      <dgm:prSet presAssocID="{B3F61EC7-4A88-4E34-98FD-3AEDDF23993C}" presName="Name13" presStyleLbl="parChTrans1D2" presStyleIdx="4" presStyleCnt="6"/>
      <dgm:spPr/>
      <dgm:t>
        <a:bodyPr/>
        <a:lstStyle/>
        <a:p>
          <a:endParaRPr lang="ru-RU"/>
        </a:p>
      </dgm:t>
    </dgm:pt>
    <dgm:pt modelId="{A69C44B0-734A-4B45-A02B-6E8637EBC564}" type="pres">
      <dgm:prSet presAssocID="{47A4D553-32FE-4166-908F-46165FF4680C}" presName="childText" presStyleLbl="bgAcc1" presStyleIdx="4" presStyleCnt="6" custLinFactNeighborX="1569" custLinFactNeighborY="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0D936-A29E-437F-A8C9-16F7713BD939}" type="pres">
      <dgm:prSet presAssocID="{76B290ED-7611-4454-8FC1-8A7B3532DD68}" presName="Name13" presStyleLbl="parChTrans1D2" presStyleIdx="5" presStyleCnt="6"/>
      <dgm:spPr/>
      <dgm:t>
        <a:bodyPr/>
        <a:lstStyle/>
        <a:p>
          <a:endParaRPr lang="ru-RU"/>
        </a:p>
      </dgm:t>
    </dgm:pt>
    <dgm:pt modelId="{9EADFE40-C0A6-4DB2-B7CE-4581E15065C0}" type="pres">
      <dgm:prSet presAssocID="{9DF175E4-6A13-4DEA-80D4-C1B3217F0E1E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0B85BE-22EC-4CCB-A101-63A453F9569F}" srcId="{2D631389-3BF2-4562-986A-38CC3ACBCE48}" destId="{47A4D553-32FE-4166-908F-46165FF4680C}" srcOrd="1" destOrd="0" parTransId="{B3F61EC7-4A88-4E34-98FD-3AEDDF23993C}" sibTransId="{6CD32CF5-7BAE-442E-9725-269206955D52}"/>
    <dgm:cxn modelId="{96F75702-0EDF-49FC-8AC1-BE15D3A39D43}" type="presOf" srcId="{F0D7F6F4-2C1F-4318-935B-82F8CAA7066F}" destId="{50450538-4EFF-416C-991A-B7E13E08D618}" srcOrd="1" destOrd="0" presId="urn:microsoft.com/office/officeart/2005/8/layout/hierarchy3"/>
    <dgm:cxn modelId="{BA4E8D7F-DBCE-4419-86E1-B5BD6C9CAF9E}" type="presOf" srcId="{C5A5BE76-3BCB-4CD9-B588-BA83CF61F2B8}" destId="{5C953FAA-E83B-4B1D-8EFB-53D3EBC754AD}" srcOrd="0" destOrd="0" presId="urn:microsoft.com/office/officeart/2005/8/layout/hierarchy3"/>
    <dgm:cxn modelId="{368026CC-545C-4D6B-AB4A-3A8F9895DA81}" srcId="{4CB790B5-0B18-42D5-975B-3F2670912DC7}" destId="{F0D7F6F4-2C1F-4318-935B-82F8CAA7066F}" srcOrd="0" destOrd="0" parTransId="{40A88FC7-28A4-43AA-A29D-F579015802DA}" sibTransId="{8CDA38EF-8524-4AF7-B1F4-E26209B971BD}"/>
    <dgm:cxn modelId="{3048E924-9607-4F83-8D3B-26BAA6BAF9B6}" srcId="{F0D7F6F4-2C1F-4318-935B-82F8CAA7066F}" destId="{C5A5BE76-3BCB-4CD9-B588-BA83CF61F2B8}" srcOrd="2" destOrd="0" parTransId="{D2826FE4-0159-415B-9AA0-66FDA5FF02F6}" sibTransId="{FA0AD841-A087-4F3D-88F8-611486833A61}"/>
    <dgm:cxn modelId="{28B1FD6F-C7F4-4E87-8ACB-59A0BCBACC2A}" srcId="{4CB790B5-0B18-42D5-975B-3F2670912DC7}" destId="{2D631389-3BF2-4562-986A-38CC3ACBCE48}" srcOrd="1" destOrd="0" parTransId="{78C55911-415F-4975-B0F0-98FE59F0FAFA}" sibTransId="{2038B739-206D-456C-A1A2-9DFA4663D0F1}"/>
    <dgm:cxn modelId="{2142BC25-492A-4912-A48C-2F50B93BE00D}" srcId="{F0D7F6F4-2C1F-4318-935B-82F8CAA7066F}" destId="{96A3BB5E-BD4D-4466-A7E5-9CD9619B5AEB}" srcOrd="0" destOrd="0" parTransId="{A28A85F8-9242-4B44-B46A-A44151FC730C}" sibTransId="{399EA4AF-CFBE-4E02-93B9-E8AC0C954361}"/>
    <dgm:cxn modelId="{3453FA41-3BBE-4BC7-BCAA-54E2DA306184}" type="presOf" srcId="{F13E0398-78F2-45B9-92DB-8CE1225647F1}" destId="{4EC97581-126D-40BF-8516-6F0AA3075F46}" srcOrd="0" destOrd="0" presId="urn:microsoft.com/office/officeart/2005/8/layout/hierarchy3"/>
    <dgm:cxn modelId="{6A42D14B-D4D1-424B-8EA8-9F0E9A6E178B}" type="presOf" srcId="{B9E9CC45-217A-42D8-9423-F8DCCD2D6649}" destId="{5CF8B4CD-B523-43DE-BC3F-48DB5B47D26B}" srcOrd="0" destOrd="0" presId="urn:microsoft.com/office/officeart/2005/8/layout/hierarchy3"/>
    <dgm:cxn modelId="{A553D47B-E122-42F6-9EFC-F070B93CE3A6}" type="presOf" srcId="{F0D7F6F4-2C1F-4318-935B-82F8CAA7066F}" destId="{C22609CF-F8E1-4692-8597-097634F7A65F}" srcOrd="0" destOrd="0" presId="urn:microsoft.com/office/officeart/2005/8/layout/hierarchy3"/>
    <dgm:cxn modelId="{A97FCECC-8C45-4C51-9167-BC6B5EABDE15}" type="presOf" srcId="{5C986675-8229-4676-B4D2-1887D9C6FE2E}" destId="{A872FC6A-77E4-4F67-964E-4CD8853EBEFF}" srcOrd="0" destOrd="0" presId="urn:microsoft.com/office/officeart/2005/8/layout/hierarchy3"/>
    <dgm:cxn modelId="{42F69CA1-F742-470B-BFA3-4B394D6653FB}" type="presOf" srcId="{2D631389-3BF2-4562-986A-38CC3ACBCE48}" destId="{2013952F-4C5E-44F4-B892-22E5EC51A121}" srcOrd="0" destOrd="0" presId="urn:microsoft.com/office/officeart/2005/8/layout/hierarchy3"/>
    <dgm:cxn modelId="{94563619-115F-4420-9488-C9949224CDA5}" srcId="{2D631389-3BF2-4562-986A-38CC3ACBCE48}" destId="{9DF175E4-6A13-4DEA-80D4-C1B3217F0E1E}" srcOrd="2" destOrd="0" parTransId="{76B290ED-7611-4454-8FC1-8A7B3532DD68}" sibTransId="{25729918-5087-4D69-9A8F-61B745BA411B}"/>
    <dgm:cxn modelId="{6CA888CD-22CC-47C5-BDC5-A4EB0514F5A1}" srcId="{2D631389-3BF2-4562-986A-38CC3ACBCE48}" destId="{F13E0398-78F2-45B9-92DB-8CE1225647F1}" srcOrd="0" destOrd="0" parTransId="{5C986675-8229-4676-B4D2-1887D9C6FE2E}" sibTransId="{8654BC49-930D-4240-A5B7-9C2A94325495}"/>
    <dgm:cxn modelId="{77D4B0F3-2A46-4DC3-BA07-D3D9EEA4728E}" type="presOf" srcId="{4CB790B5-0B18-42D5-975B-3F2670912DC7}" destId="{59F760CB-6FDB-4B64-BA81-31C299A8567A}" srcOrd="0" destOrd="0" presId="urn:microsoft.com/office/officeart/2005/8/layout/hierarchy3"/>
    <dgm:cxn modelId="{55C108B6-BB33-430E-8845-AD8D4D539E71}" type="presOf" srcId="{87E051DF-77DC-4EF5-8BE7-4DDBF9BA698A}" destId="{894253C1-B0C8-44E6-AABD-4463B063D8D9}" srcOrd="0" destOrd="0" presId="urn:microsoft.com/office/officeart/2005/8/layout/hierarchy3"/>
    <dgm:cxn modelId="{2E7440FD-E13C-4A89-AEE8-1C3B26EF5702}" type="presOf" srcId="{76B290ED-7611-4454-8FC1-8A7B3532DD68}" destId="{DC50D936-A29E-437F-A8C9-16F7713BD939}" srcOrd="0" destOrd="0" presId="urn:microsoft.com/office/officeart/2005/8/layout/hierarchy3"/>
    <dgm:cxn modelId="{1013128D-CE48-4FB0-8A91-1D2C7D036B57}" type="presOf" srcId="{9DF175E4-6A13-4DEA-80D4-C1B3217F0E1E}" destId="{9EADFE40-C0A6-4DB2-B7CE-4581E15065C0}" srcOrd="0" destOrd="0" presId="urn:microsoft.com/office/officeart/2005/8/layout/hierarchy3"/>
    <dgm:cxn modelId="{B3414946-BB48-4885-968C-E67B95D50559}" type="presOf" srcId="{B3F61EC7-4A88-4E34-98FD-3AEDDF23993C}" destId="{04DC03E9-A006-46B4-93C6-2CF52E871BE1}" srcOrd="0" destOrd="0" presId="urn:microsoft.com/office/officeart/2005/8/layout/hierarchy3"/>
    <dgm:cxn modelId="{405970CF-55D0-4C1C-A465-4F9820B8B9F9}" type="presOf" srcId="{96A3BB5E-BD4D-4466-A7E5-9CD9619B5AEB}" destId="{568D4593-CF19-4CC2-AC4B-74B01FA37C4F}" srcOrd="0" destOrd="0" presId="urn:microsoft.com/office/officeart/2005/8/layout/hierarchy3"/>
    <dgm:cxn modelId="{938DA690-3B8D-439A-A9F0-904C69A8A196}" srcId="{F0D7F6F4-2C1F-4318-935B-82F8CAA7066F}" destId="{B9E9CC45-217A-42D8-9423-F8DCCD2D6649}" srcOrd="1" destOrd="0" parTransId="{87E051DF-77DC-4EF5-8BE7-4DDBF9BA698A}" sibTransId="{01083658-8A47-4AA1-B7B3-54C78B357D42}"/>
    <dgm:cxn modelId="{672242A9-C078-49C4-BB36-7BD423BA7C88}" type="presOf" srcId="{47A4D553-32FE-4166-908F-46165FF4680C}" destId="{A69C44B0-734A-4B45-A02B-6E8637EBC564}" srcOrd="0" destOrd="0" presId="urn:microsoft.com/office/officeart/2005/8/layout/hierarchy3"/>
    <dgm:cxn modelId="{6E6FA071-1050-4B0E-A6AB-2FA6222FC3A6}" type="presOf" srcId="{2D631389-3BF2-4562-986A-38CC3ACBCE48}" destId="{1C680E7C-2414-41A0-B3A2-F0AAF4C3EA40}" srcOrd="1" destOrd="0" presId="urn:microsoft.com/office/officeart/2005/8/layout/hierarchy3"/>
    <dgm:cxn modelId="{D2402AC1-37BF-47FA-B8ED-D0B39CE7271E}" type="presOf" srcId="{D2826FE4-0159-415B-9AA0-66FDA5FF02F6}" destId="{DFA739F9-0CFF-4468-BCC6-E9E0011C1B7A}" srcOrd="0" destOrd="0" presId="urn:microsoft.com/office/officeart/2005/8/layout/hierarchy3"/>
    <dgm:cxn modelId="{AD97FBD1-EAFA-4770-9B4D-347CC6FD9EDC}" type="presOf" srcId="{A28A85F8-9242-4B44-B46A-A44151FC730C}" destId="{F049E460-2F58-4B8D-B4D4-5A45280A42E8}" srcOrd="0" destOrd="0" presId="urn:microsoft.com/office/officeart/2005/8/layout/hierarchy3"/>
    <dgm:cxn modelId="{1DEF7251-A3F2-4F1A-910A-B8ADE1225542}" type="presParOf" srcId="{59F760CB-6FDB-4B64-BA81-31C299A8567A}" destId="{3E2B03CA-1963-4BBB-AE54-B4490CE975C5}" srcOrd="0" destOrd="0" presId="urn:microsoft.com/office/officeart/2005/8/layout/hierarchy3"/>
    <dgm:cxn modelId="{8E01F10A-B256-481F-8B44-30EF8C90974B}" type="presParOf" srcId="{3E2B03CA-1963-4BBB-AE54-B4490CE975C5}" destId="{574D3E99-4758-42B6-BB9B-315B78548508}" srcOrd="0" destOrd="0" presId="urn:microsoft.com/office/officeart/2005/8/layout/hierarchy3"/>
    <dgm:cxn modelId="{500DD265-BED2-43F7-8426-D6790D158F3D}" type="presParOf" srcId="{574D3E99-4758-42B6-BB9B-315B78548508}" destId="{C22609CF-F8E1-4692-8597-097634F7A65F}" srcOrd="0" destOrd="0" presId="urn:microsoft.com/office/officeart/2005/8/layout/hierarchy3"/>
    <dgm:cxn modelId="{BE6712CA-6841-4108-A57B-CE70EE1E0272}" type="presParOf" srcId="{574D3E99-4758-42B6-BB9B-315B78548508}" destId="{50450538-4EFF-416C-991A-B7E13E08D618}" srcOrd="1" destOrd="0" presId="urn:microsoft.com/office/officeart/2005/8/layout/hierarchy3"/>
    <dgm:cxn modelId="{129D55AC-8A2F-47D4-9A83-CC14FD269D3E}" type="presParOf" srcId="{3E2B03CA-1963-4BBB-AE54-B4490CE975C5}" destId="{84E7DC85-82C9-43E4-B6CE-C46AA7441876}" srcOrd="1" destOrd="0" presId="urn:microsoft.com/office/officeart/2005/8/layout/hierarchy3"/>
    <dgm:cxn modelId="{6CE872B9-E4DC-4394-A9B0-C7C21D3EDE7E}" type="presParOf" srcId="{84E7DC85-82C9-43E4-B6CE-C46AA7441876}" destId="{F049E460-2F58-4B8D-B4D4-5A45280A42E8}" srcOrd="0" destOrd="0" presId="urn:microsoft.com/office/officeart/2005/8/layout/hierarchy3"/>
    <dgm:cxn modelId="{CEAB04FF-D790-4123-A48F-83053CF0C304}" type="presParOf" srcId="{84E7DC85-82C9-43E4-B6CE-C46AA7441876}" destId="{568D4593-CF19-4CC2-AC4B-74B01FA37C4F}" srcOrd="1" destOrd="0" presId="urn:microsoft.com/office/officeart/2005/8/layout/hierarchy3"/>
    <dgm:cxn modelId="{2D6A25F1-C64D-40A1-8B06-B49311B01268}" type="presParOf" srcId="{84E7DC85-82C9-43E4-B6CE-C46AA7441876}" destId="{894253C1-B0C8-44E6-AABD-4463B063D8D9}" srcOrd="2" destOrd="0" presId="urn:microsoft.com/office/officeart/2005/8/layout/hierarchy3"/>
    <dgm:cxn modelId="{30E2C3E3-B409-45E9-B763-6BB70F3D587C}" type="presParOf" srcId="{84E7DC85-82C9-43E4-B6CE-C46AA7441876}" destId="{5CF8B4CD-B523-43DE-BC3F-48DB5B47D26B}" srcOrd="3" destOrd="0" presId="urn:microsoft.com/office/officeart/2005/8/layout/hierarchy3"/>
    <dgm:cxn modelId="{285CBD4B-F376-4F77-875F-BF47A8E86C71}" type="presParOf" srcId="{84E7DC85-82C9-43E4-B6CE-C46AA7441876}" destId="{DFA739F9-0CFF-4468-BCC6-E9E0011C1B7A}" srcOrd="4" destOrd="0" presId="urn:microsoft.com/office/officeart/2005/8/layout/hierarchy3"/>
    <dgm:cxn modelId="{BD52ECEF-A52D-44C5-A2DB-CF719EB149EB}" type="presParOf" srcId="{84E7DC85-82C9-43E4-B6CE-C46AA7441876}" destId="{5C953FAA-E83B-4B1D-8EFB-53D3EBC754AD}" srcOrd="5" destOrd="0" presId="urn:microsoft.com/office/officeart/2005/8/layout/hierarchy3"/>
    <dgm:cxn modelId="{0E9384F5-5B3D-4C02-8C15-84AEC9B14292}" type="presParOf" srcId="{59F760CB-6FDB-4B64-BA81-31C299A8567A}" destId="{91033E96-735C-4B8A-9172-E151E3CB1BE0}" srcOrd="1" destOrd="0" presId="urn:microsoft.com/office/officeart/2005/8/layout/hierarchy3"/>
    <dgm:cxn modelId="{4A8016F9-7BCB-47F4-968B-9E9F03D1DFA2}" type="presParOf" srcId="{91033E96-735C-4B8A-9172-E151E3CB1BE0}" destId="{428430C3-2E9E-438B-9072-3064A436DF68}" srcOrd="0" destOrd="0" presId="urn:microsoft.com/office/officeart/2005/8/layout/hierarchy3"/>
    <dgm:cxn modelId="{9550B995-8EF9-4B31-BEC3-81E492692C7E}" type="presParOf" srcId="{428430C3-2E9E-438B-9072-3064A436DF68}" destId="{2013952F-4C5E-44F4-B892-22E5EC51A121}" srcOrd="0" destOrd="0" presId="urn:microsoft.com/office/officeart/2005/8/layout/hierarchy3"/>
    <dgm:cxn modelId="{6C9E6660-56BC-4108-BC17-103B6461E497}" type="presParOf" srcId="{428430C3-2E9E-438B-9072-3064A436DF68}" destId="{1C680E7C-2414-41A0-B3A2-F0AAF4C3EA40}" srcOrd="1" destOrd="0" presId="urn:microsoft.com/office/officeart/2005/8/layout/hierarchy3"/>
    <dgm:cxn modelId="{58363D52-17DA-41C1-8E86-EDF381EDE857}" type="presParOf" srcId="{91033E96-735C-4B8A-9172-E151E3CB1BE0}" destId="{0E23F442-EFF5-401E-A2F3-1C4212051C78}" srcOrd="1" destOrd="0" presId="urn:microsoft.com/office/officeart/2005/8/layout/hierarchy3"/>
    <dgm:cxn modelId="{A0E7F1CE-F9C0-4F4F-9604-508248F99088}" type="presParOf" srcId="{0E23F442-EFF5-401E-A2F3-1C4212051C78}" destId="{A872FC6A-77E4-4F67-964E-4CD8853EBEFF}" srcOrd="0" destOrd="0" presId="urn:microsoft.com/office/officeart/2005/8/layout/hierarchy3"/>
    <dgm:cxn modelId="{EE3E900D-4DC8-486D-A28B-177AC229917B}" type="presParOf" srcId="{0E23F442-EFF5-401E-A2F3-1C4212051C78}" destId="{4EC97581-126D-40BF-8516-6F0AA3075F46}" srcOrd="1" destOrd="0" presId="urn:microsoft.com/office/officeart/2005/8/layout/hierarchy3"/>
    <dgm:cxn modelId="{87E6C4A1-375B-48EB-820F-8A53DFA9CF51}" type="presParOf" srcId="{0E23F442-EFF5-401E-A2F3-1C4212051C78}" destId="{04DC03E9-A006-46B4-93C6-2CF52E871BE1}" srcOrd="2" destOrd="0" presId="urn:microsoft.com/office/officeart/2005/8/layout/hierarchy3"/>
    <dgm:cxn modelId="{08702687-51FD-40CA-AD50-02CFC6EB9027}" type="presParOf" srcId="{0E23F442-EFF5-401E-A2F3-1C4212051C78}" destId="{A69C44B0-734A-4B45-A02B-6E8637EBC564}" srcOrd="3" destOrd="0" presId="urn:microsoft.com/office/officeart/2005/8/layout/hierarchy3"/>
    <dgm:cxn modelId="{877EBDDB-01A9-4E9D-835D-0884CC121C27}" type="presParOf" srcId="{0E23F442-EFF5-401E-A2F3-1C4212051C78}" destId="{DC50D936-A29E-437F-A8C9-16F7713BD939}" srcOrd="4" destOrd="0" presId="urn:microsoft.com/office/officeart/2005/8/layout/hierarchy3"/>
    <dgm:cxn modelId="{5733EEE6-DE98-48FB-A8FD-4D84A3B0C8E3}" type="presParOf" srcId="{0E23F442-EFF5-401E-A2F3-1C4212051C78}" destId="{9EADFE40-C0A6-4DB2-B7CE-4581E15065C0}" srcOrd="5" destOrd="0" presId="urn:microsoft.com/office/officeart/2005/8/layout/hierarchy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D4D8C3-D202-47FE-901C-94F7D0CF1947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006C0378-FF40-4124-BAF0-5CF498D33CC0}">
      <dgm:prSet phldrT="[Текст]" custT="1"/>
      <dgm:spPr/>
      <dgm:t>
        <a:bodyPr/>
        <a:lstStyle/>
        <a:p>
          <a:r>
            <a:rPr lang="ru-RU" sz="3200" dirty="0" err="1" smtClean="0"/>
            <a:t>Портфолио</a:t>
          </a:r>
          <a:r>
            <a:rPr lang="ru-RU" sz="3200" dirty="0" smtClean="0"/>
            <a:t> учителя</a:t>
          </a:r>
          <a:endParaRPr lang="ru-RU" sz="3200" dirty="0"/>
        </a:p>
      </dgm:t>
    </dgm:pt>
    <dgm:pt modelId="{5092BAEA-F7F4-49F4-8DE8-76DEB40BB6CC}" type="parTrans" cxnId="{7AB023AE-F4CE-4768-A092-77E0150FC4D3}">
      <dgm:prSet/>
      <dgm:spPr/>
      <dgm:t>
        <a:bodyPr/>
        <a:lstStyle/>
        <a:p>
          <a:endParaRPr lang="ru-RU"/>
        </a:p>
      </dgm:t>
    </dgm:pt>
    <dgm:pt modelId="{A975BDCF-B3BB-4A88-B758-713C92B91B12}" type="sibTrans" cxnId="{7AB023AE-F4CE-4768-A092-77E0150FC4D3}">
      <dgm:prSet/>
      <dgm:spPr/>
      <dgm:t>
        <a:bodyPr/>
        <a:lstStyle/>
        <a:p>
          <a:endParaRPr lang="ru-RU"/>
        </a:p>
      </dgm:t>
    </dgm:pt>
    <dgm:pt modelId="{58F4571F-5A8E-46E9-B16B-78D772DE8978}">
      <dgm:prSet phldrT="[Текст]" custT="1"/>
      <dgm:spPr/>
      <dgm:t>
        <a:bodyPr/>
        <a:lstStyle/>
        <a:p>
          <a:r>
            <a:rPr lang="ru-RU" sz="2000" dirty="0" smtClean="0"/>
            <a:t>Выступления на МО, педсоветах, совещания</a:t>
          </a:r>
          <a:endParaRPr lang="ru-RU" sz="2000" dirty="0"/>
        </a:p>
      </dgm:t>
    </dgm:pt>
    <dgm:pt modelId="{EE39CDFE-9779-4E27-9FB8-C8ED4F89D660}" type="parTrans" cxnId="{968E9C4D-1686-4E34-8D55-6EFED5EDB9C0}">
      <dgm:prSet/>
      <dgm:spPr/>
      <dgm:t>
        <a:bodyPr/>
        <a:lstStyle/>
        <a:p>
          <a:endParaRPr lang="ru-RU"/>
        </a:p>
      </dgm:t>
    </dgm:pt>
    <dgm:pt modelId="{1D8C55DD-1B6F-4F13-8DE6-B852E66D34AA}" type="sibTrans" cxnId="{968E9C4D-1686-4E34-8D55-6EFED5EDB9C0}">
      <dgm:prSet/>
      <dgm:spPr/>
      <dgm:t>
        <a:bodyPr/>
        <a:lstStyle/>
        <a:p>
          <a:endParaRPr lang="ru-RU"/>
        </a:p>
      </dgm:t>
    </dgm:pt>
    <dgm:pt modelId="{252A99E7-26B0-4FBF-A40F-9DA308550256}">
      <dgm:prSet phldrT="[Текст]" custT="1"/>
      <dgm:spPr/>
      <dgm:t>
        <a:bodyPr/>
        <a:lstStyle/>
        <a:p>
          <a:r>
            <a:rPr lang="ru-RU" sz="2000" dirty="0" smtClean="0"/>
            <a:t>Уроки, </a:t>
          </a:r>
          <a:r>
            <a:rPr lang="ru-RU" sz="2000" dirty="0" err="1" smtClean="0"/>
            <a:t>методичес-кие</a:t>
          </a:r>
          <a:r>
            <a:rPr lang="ru-RU" sz="2000" dirty="0" smtClean="0"/>
            <a:t> находки</a:t>
          </a:r>
          <a:endParaRPr lang="ru-RU" sz="2000" dirty="0"/>
        </a:p>
      </dgm:t>
    </dgm:pt>
    <dgm:pt modelId="{B6EADC94-0EC0-4E40-A716-792F52E6CC70}" type="parTrans" cxnId="{8D6F66A7-DC96-456B-A096-605F8C2026A7}">
      <dgm:prSet/>
      <dgm:spPr/>
      <dgm:t>
        <a:bodyPr/>
        <a:lstStyle/>
        <a:p>
          <a:endParaRPr lang="ru-RU"/>
        </a:p>
      </dgm:t>
    </dgm:pt>
    <dgm:pt modelId="{8CA8AFCE-BEEA-48F8-A8D4-6912499754EA}" type="sibTrans" cxnId="{8D6F66A7-DC96-456B-A096-605F8C2026A7}">
      <dgm:prSet/>
      <dgm:spPr/>
      <dgm:t>
        <a:bodyPr/>
        <a:lstStyle/>
        <a:p>
          <a:endParaRPr lang="ru-RU"/>
        </a:p>
      </dgm:t>
    </dgm:pt>
    <dgm:pt modelId="{CDA17785-D95F-44DF-961C-3755BF71BC4F}" type="pres">
      <dgm:prSet presAssocID="{A7D4D8C3-D202-47FE-901C-94F7D0CF1947}" presName="Name0" presStyleCnt="0">
        <dgm:presLayoutVars>
          <dgm:dir/>
          <dgm:animLvl val="lvl"/>
          <dgm:resizeHandles val="exact"/>
        </dgm:presLayoutVars>
      </dgm:prSet>
      <dgm:spPr/>
    </dgm:pt>
    <dgm:pt modelId="{0FA39D3A-1D69-4F76-BD97-36B6F4956653}" type="pres">
      <dgm:prSet presAssocID="{006C0378-FF40-4124-BAF0-5CF498D33CC0}" presName="Name8" presStyleCnt="0"/>
      <dgm:spPr/>
    </dgm:pt>
    <dgm:pt modelId="{E7C822E1-BED5-440D-A144-667BAF1ADE1E}" type="pres">
      <dgm:prSet presAssocID="{006C0378-FF40-4124-BAF0-5CF498D33CC0}" presName="level" presStyleLbl="node1" presStyleIdx="0" presStyleCnt="3" custLinFactNeighborX="-610" custLinFactNeighborY="-28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052F4-BB9B-4016-A8A1-2AAAB6EA400B}" type="pres">
      <dgm:prSet presAssocID="{006C0378-FF40-4124-BAF0-5CF498D33CC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ABED6-CD39-41C0-ABD4-3A64954B0168}" type="pres">
      <dgm:prSet presAssocID="{58F4571F-5A8E-46E9-B16B-78D772DE8978}" presName="Name8" presStyleCnt="0"/>
      <dgm:spPr/>
    </dgm:pt>
    <dgm:pt modelId="{DEF23F0D-5189-4AE2-8944-3565E2969522}" type="pres">
      <dgm:prSet presAssocID="{58F4571F-5A8E-46E9-B16B-78D772DE8978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D9450-D5A5-4268-9614-D7B7FB64666D}" type="pres">
      <dgm:prSet presAssocID="{58F4571F-5A8E-46E9-B16B-78D772DE897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4BFF4-7C52-44B9-B254-E2D74A541F12}" type="pres">
      <dgm:prSet presAssocID="{252A99E7-26B0-4FBF-A40F-9DA308550256}" presName="Name8" presStyleCnt="0"/>
      <dgm:spPr/>
    </dgm:pt>
    <dgm:pt modelId="{BB340F49-CF53-427B-8C38-7E6C3D1280A2}" type="pres">
      <dgm:prSet presAssocID="{252A99E7-26B0-4FBF-A40F-9DA308550256}" presName="level" presStyleLbl="node1" presStyleIdx="2" presStyleCnt="3" custScaleX="1061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AF7C4-641D-4CBF-BFEE-8D4264F5BF66}" type="pres">
      <dgm:prSet presAssocID="{252A99E7-26B0-4FBF-A40F-9DA30855025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837FBA-D0DB-4CB7-8FBA-A466E03602FA}" type="presOf" srcId="{58F4571F-5A8E-46E9-B16B-78D772DE8978}" destId="{DEF23F0D-5189-4AE2-8944-3565E2969522}" srcOrd="0" destOrd="0" presId="urn:microsoft.com/office/officeart/2005/8/layout/pyramid3"/>
    <dgm:cxn modelId="{2DE68472-FE66-4C00-8EFA-CE7F2820E47A}" type="presOf" srcId="{006C0378-FF40-4124-BAF0-5CF498D33CC0}" destId="{E2F052F4-BB9B-4016-A8A1-2AAAB6EA400B}" srcOrd="1" destOrd="0" presId="urn:microsoft.com/office/officeart/2005/8/layout/pyramid3"/>
    <dgm:cxn modelId="{390CC134-8479-4D9C-A886-C9BA048BA5DB}" type="presOf" srcId="{252A99E7-26B0-4FBF-A40F-9DA308550256}" destId="{BB340F49-CF53-427B-8C38-7E6C3D1280A2}" srcOrd="0" destOrd="0" presId="urn:microsoft.com/office/officeart/2005/8/layout/pyramid3"/>
    <dgm:cxn modelId="{7AB023AE-F4CE-4768-A092-77E0150FC4D3}" srcId="{A7D4D8C3-D202-47FE-901C-94F7D0CF1947}" destId="{006C0378-FF40-4124-BAF0-5CF498D33CC0}" srcOrd="0" destOrd="0" parTransId="{5092BAEA-F7F4-49F4-8DE8-76DEB40BB6CC}" sibTransId="{A975BDCF-B3BB-4A88-B758-713C92B91B12}"/>
    <dgm:cxn modelId="{4C00B172-FA1B-4680-824B-3596470D0BF2}" type="presOf" srcId="{A7D4D8C3-D202-47FE-901C-94F7D0CF1947}" destId="{CDA17785-D95F-44DF-961C-3755BF71BC4F}" srcOrd="0" destOrd="0" presId="urn:microsoft.com/office/officeart/2005/8/layout/pyramid3"/>
    <dgm:cxn modelId="{444BB831-4F78-4CC6-B9BB-8E0C84DD417E}" type="presOf" srcId="{58F4571F-5A8E-46E9-B16B-78D772DE8978}" destId="{34DD9450-D5A5-4268-9614-D7B7FB64666D}" srcOrd="1" destOrd="0" presId="urn:microsoft.com/office/officeart/2005/8/layout/pyramid3"/>
    <dgm:cxn modelId="{968E9C4D-1686-4E34-8D55-6EFED5EDB9C0}" srcId="{A7D4D8C3-D202-47FE-901C-94F7D0CF1947}" destId="{58F4571F-5A8E-46E9-B16B-78D772DE8978}" srcOrd="1" destOrd="0" parTransId="{EE39CDFE-9779-4E27-9FB8-C8ED4F89D660}" sibTransId="{1D8C55DD-1B6F-4F13-8DE6-B852E66D34AA}"/>
    <dgm:cxn modelId="{8D6F66A7-DC96-456B-A096-605F8C2026A7}" srcId="{A7D4D8C3-D202-47FE-901C-94F7D0CF1947}" destId="{252A99E7-26B0-4FBF-A40F-9DA308550256}" srcOrd="2" destOrd="0" parTransId="{B6EADC94-0EC0-4E40-A716-792F52E6CC70}" sibTransId="{8CA8AFCE-BEEA-48F8-A8D4-6912499754EA}"/>
    <dgm:cxn modelId="{B86525A8-78BF-43E2-BFE7-00802542DE10}" type="presOf" srcId="{006C0378-FF40-4124-BAF0-5CF498D33CC0}" destId="{E7C822E1-BED5-440D-A144-667BAF1ADE1E}" srcOrd="0" destOrd="0" presId="urn:microsoft.com/office/officeart/2005/8/layout/pyramid3"/>
    <dgm:cxn modelId="{43FF9D57-AC5E-4539-A0BB-DF41A9AC301C}" type="presOf" srcId="{252A99E7-26B0-4FBF-A40F-9DA308550256}" destId="{C0BAF7C4-641D-4CBF-BFEE-8D4264F5BF66}" srcOrd="1" destOrd="0" presId="urn:microsoft.com/office/officeart/2005/8/layout/pyramid3"/>
    <dgm:cxn modelId="{35CEB01C-8720-4E1A-86C8-F65A614A0D88}" type="presParOf" srcId="{CDA17785-D95F-44DF-961C-3755BF71BC4F}" destId="{0FA39D3A-1D69-4F76-BD97-36B6F4956653}" srcOrd="0" destOrd="0" presId="urn:microsoft.com/office/officeart/2005/8/layout/pyramid3"/>
    <dgm:cxn modelId="{1FA9012F-DFF8-47D1-B8D2-F325A23FEC3B}" type="presParOf" srcId="{0FA39D3A-1D69-4F76-BD97-36B6F4956653}" destId="{E7C822E1-BED5-440D-A144-667BAF1ADE1E}" srcOrd="0" destOrd="0" presId="urn:microsoft.com/office/officeart/2005/8/layout/pyramid3"/>
    <dgm:cxn modelId="{A4E4C831-1865-4BCD-B0E7-464500C46D3A}" type="presParOf" srcId="{0FA39D3A-1D69-4F76-BD97-36B6F4956653}" destId="{E2F052F4-BB9B-4016-A8A1-2AAAB6EA400B}" srcOrd="1" destOrd="0" presId="urn:microsoft.com/office/officeart/2005/8/layout/pyramid3"/>
    <dgm:cxn modelId="{5E97E023-7652-40C5-93F5-7D46E4CCE422}" type="presParOf" srcId="{CDA17785-D95F-44DF-961C-3755BF71BC4F}" destId="{43BABED6-CD39-41C0-ABD4-3A64954B0168}" srcOrd="1" destOrd="0" presId="urn:microsoft.com/office/officeart/2005/8/layout/pyramid3"/>
    <dgm:cxn modelId="{6BCCE104-B37C-4DBD-B050-5F1F6092AA52}" type="presParOf" srcId="{43BABED6-CD39-41C0-ABD4-3A64954B0168}" destId="{DEF23F0D-5189-4AE2-8944-3565E2969522}" srcOrd="0" destOrd="0" presId="urn:microsoft.com/office/officeart/2005/8/layout/pyramid3"/>
    <dgm:cxn modelId="{D2F19F19-870B-4DE8-BC04-DF9A26C7F7AE}" type="presParOf" srcId="{43BABED6-CD39-41C0-ABD4-3A64954B0168}" destId="{34DD9450-D5A5-4268-9614-D7B7FB64666D}" srcOrd="1" destOrd="0" presId="urn:microsoft.com/office/officeart/2005/8/layout/pyramid3"/>
    <dgm:cxn modelId="{D842601E-CD19-4A26-ABFB-3486C68C763E}" type="presParOf" srcId="{CDA17785-D95F-44DF-961C-3755BF71BC4F}" destId="{A254BFF4-7C52-44B9-B254-E2D74A541F12}" srcOrd="2" destOrd="0" presId="urn:microsoft.com/office/officeart/2005/8/layout/pyramid3"/>
    <dgm:cxn modelId="{BA52AE5B-73E7-4844-B8AF-8CB40583DF6F}" type="presParOf" srcId="{A254BFF4-7C52-44B9-B254-E2D74A541F12}" destId="{BB340F49-CF53-427B-8C38-7E6C3D1280A2}" srcOrd="0" destOrd="0" presId="urn:microsoft.com/office/officeart/2005/8/layout/pyramid3"/>
    <dgm:cxn modelId="{0096955A-8CE7-431F-B636-C420A011386E}" type="presParOf" srcId="{A254BFF4-7C52-44B9-B254-E2D74A541F12}" destId="{C0BAF7C4-641D-4CBF-BFEE-8D4264F5BF66}" srcOrd="1" destOrd="0" presId="urn:microsoft.com/office/officeart/2005/8/layout/pyramid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00638C-635F-4EC7-9BA6-8D3088116071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9B5E990B-FD78-46BD-BC2A-4C1112F84EB8}">
      <dgm:prSet phldrT="[Текст]" custT="1"/>
      <dgm:spPr/>
      <dgm:t>
        <a:bodyPr/>
        <a:lstStyle/>
        <a:p>
          <a:r>
            <a:rPr lang="ru-RU" sz="1800" dirty="0" smtClean="0"/>
            <a:t>Индивидуальные папки</a:t>
          </a:r>
          <a:endParaRPr lang="ru-RU" sz="1800" dirty="0"/>
        </a:p>
      </dgm:t>
    </dgm:pt>
    <dgm:pt modelId="{7FDE3318-79C4-4020-8F79-1C90A8F76AAF}" type="parTrans" cxnId="{E12D6465-2DC4-413E-A966-32C6195FB9D0}">
      <dgm:prSet/>
      <dgm:spPr/>
      <dgm:t>
        <a:bodyPr/>
        <a:lstStyle/>
        <a:p>
          <a:endParaRPr lang="ru-RU"/>
        </a:p>
      </dgm:t>
    </dgm:pt>
    <dgm:pt modelId="{CE7E4F30-9C68-4702-889F-F2FB32B9CF35}" type="sibTrans" cxnId="{E12D6465-2DC4-413E-A966-32C6195FB9D0}">
      <dgm:prSet/>
      <dgm:spPr/>
      <dgm:t>
        <a:bodyPr/>
        <a:lstStyle/>
        <a:p>
          <a:endParaRPr lang="ru-RU"/>
        </a:p>
      </dgm:t>
    </dgm:pt>
    <dgm:pt modelId="{906BEEFA-E646-4632-A380-01ECDB5C4C89}">
      <dgm:prSet phldrT="[Текст]" custT="1"/>
      <dgm:spPr/>
      <dgm:t>
        <a:bodyPr/>
        <a:lstStyle/>
        <a:p>
          <a:r>
            <a:rPr lang="ru-RU" sz="2400" dirty="0" smtClean="0"/>
            <a:t>Сопоставительная диагностика</a:t>
          </a:r>
          <a:endParaRPr lang="ru-RU" sz="2400" dirty="0"/>
        </a:p>
      </dgm:t>
    </dgm:pt>
    <dgm:pt modelId="{DF6978EE-3356-4451-A908-2955A6C28933}" type="parTrans" cxnId="{262FC0E4-BAFD-446A-8369-B0C6629E7F4C}">
      <dgm:prSet/>
      <dgm:spPr/>
      <dgm:t>
        <a:bodyPr/>
        <a:lstStyle/>
        <a:p>
          <a:endParaRPr lang="ru-RU"/>
        </a:p>
      </dgm:t>
    </dgm:pt>
    <dgm:pt modelId="{3C150C73-7232-4BA8-B4BC-C3C92598B5EC}" type="sibTrans" cxnId="{262FC0E4-BAFD-446A-8369-B0C6629E7F4C}">
      <dgm:prSet/>
      <dgm:spPr/>
      <dgm:t>
        <a:bodyPr/>
        <a:lstStyle/>
        <a:p>
          <a:endParaRPr lang="ru-RU"/>
        </a:p>
      </dgm:t>
    </dgm:pt>
    <dgm:pt modelId="{0FADB2DC-060C-47FA-8FDC-8FBCFC13A39F}">
      <dgm:prSet phldrT="[Текст]" custT="1"/>
      <dgm:spPr/>
      <dgm:t>
        <a:bodyPr/>
        <a:lstStyle/>
        <a:p>
          <a:r>
            <a:rPr lang="ru-RU" sz="2400" dirty="0" smtClean="0"/>
            <a:t>Индивидуальные диагностические карты</a:t>
          </a:r>
          <a:endParaRPr lang="ru-RU" sz="2400" dirty="0"/>
        </a:p>
      </dgm:t>
    </dgm:pt>
    <dgm:pt modelId="{1391B57A-5EA7-4619-A514-B056F42343D2}" type="parTrans" cxnId="{1E9708DD-4E96-48A5-A406-00EDF71E57EA}">
      <dgm:prSet/>
      <dgm:spPr/>
      <dgm:t>
        <a:bodyPr/>
        <a:lstStyle/>
        <a:p>
          <a:endParaRPr lang="ru-RU"/>
        </a:p>
      </dgm:t>
    </dgm:pt>
    <dgm:pt modelId="{9E6D210E-687F-4556-BBD5-2A497C18332C}" type="sibTrans" cxnId="{1E9708DD-4E96-48A5-A406-00EDF71E57EA}">
      <dgm:prSet/>
      <dgm:spPr/>
      <dgm:t>
        <a:bodyPr/>
        <a:lstStyle/>
        <a:p>
          <a:endParaRPr lang="ru-RU"/>
        </a:p>
      </dgm:t>
    </dgm:pt>
    <dgm:pt modelId="{B66F14C1-679D-4A69-9FDC-89454E911557}">
      <dgm:prSet custT="1"/>
      <dgm:spPr/>
      <dgm:t>
        <a:bodyPr/>
        <a:lstStyle/>
        <a:p>
          <a:r>
            <a:rPr lang="ru-RU" sz="2400" dirty="0" smtClean="0"/>
            <a:t>Работа с родителями, классным руководителем, администрацией школы</a:t>
          </a:r>
          <a:endParaRPr lang="ru-RU" sz="2400" dirty="0"/>
        </a:p>
      </dgm:t>
    </dgm:pt>
    <dgm:pt modelId="{E6E12325-D147-4581-BAE8-BBCE834EEB11}" type="parTrans" cxnId="{3874CD3B-F755-410B-97A6-691B7982FED9}">
      <dgm:prSet/>
      <dgm:spPr/>
      <dgm:t>
        <a:bodyPr/>
        <a:lstStyle/>
        <a:p>
          <a:endParaRPr lang="ru-RU"/>
        </a:p>
      </dgm:t>
    </dgm:pt>
    <dgm:pt modelId="{338A3FFE-51B3-41FE-BE0C-F8131C039703}" type="sibTrans" cxnId="{3874CD3B-F755-410B-97A6-691B7982FED9}">
      <dgm:prSet/>
      <dgm:spPr/>
      <dgm:t>
        <a:bodyPr/>
        <a:lstStyle/>
        <a:p>
          <a:endParaRPr lang="ru-RU"/>
        </a:p>
      </dgm:t>
    </dgm:pt>
    <dgm:pt modelId="{F1260F12-34C6-4B44-BC67-1873D59ADE51}" type="pres">
      <dgm:prSet presAssocID="{6200638C-635F-4EC7-9BA6-8D3088116071}" presName="Name0" presStyleCnt="0">
        <dgm:presLayoutVars>
          <dgm:dir/>
          <dgm:animLvl val="lvl"/>
          <dgm:resizeHandles val="exact"/>
        </dgm:presLayoutVars>
      </dgm:prSet>
      <dgm:spPr/>
    </dgm:pt>
    <dgm:pt modelId="{A3E979A2-73DD-458A-B818-9C965F639CBE}" type="pres">
      <dgm:prSet presAssocID="{9B5E990B-FD78-46BD-BC2A-4C1112F84EB8}" presName="Name8" presStyleCnt="0"/>
      <dgm:spPr/>
    </dgm:pt>
    <dgm:pt modelId="{ACFC63F2-4ACE-431A-A0E6-06DA20AC7F5E}" type="pres">
      <dgm:prSet presAssocID="{9B5E990B-FD78-46BD-BC2A-4C1112F84EB8}" presName="level" presStyleLbl="node1" presStyleIdx="0" presStyleCnt="4" custScaleX="989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5D97F-664D-495B-9979-1DE25BE12904}" type="pres">
      <dgm:prSet presAssocID="{9B5E990B-FD78-46BD-BC2A-4C1112F84E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E3A257-9346-4CA9-906F-5FB59940B417}" type="pres">
      <dgm:prSet presAssocID="{906BEEFA-E646-4632-A380-01ECDB5C4C89}" presName="Name8" presStyleCnt="0"/>
      <dgm:spPr/>
    </dgm:pt>
    <dgm:pt modelId="{F87C4B0B-703B-40FE-85DF-1D9171067FD6}" type="pres">
      <dgm:prSet presAssocID="{906BEEFA-E646-4632-A380-01ECDB5C4C89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803B3-AA28-4DCD-94DC-C75B734C22D2}" type="pres">
      <dgm:prSet presAssocID="{906BEEFA-E646-4632-A380-01ECDB5C4C8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AE181-310A-4A79-B302-4B43FB48C183}" type="pres">
      <dgm:prSet presAssocID="{0FADB2DC-060C-47FA-8FDC-8FBCFC13A39F}" presName="Name8" presStyleCnt="0"/>
      <dgm:spPr/>
    </dgm:pt>
    <dgm:pt modelId="{DAC36FA2-802B-4B75-A433-970D376E394B}" type="pres">
      <dgm:prSet presAssocID="{0FADB2DC-060C-47FA-8FDC-8FBCFC13A39F}" presName="level" presStyleLbl="node1" presStyleIdx="2" presStyleCnt="4" custLinFactNeighborX="-348" custLinFactNeighborY="12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4CC7F-8908-4386-A619-A865CF4AA282}" type="pres">
      <dgm:prSet presAssocID="{0FADB2DC-060C-47FA-8FDC-8FBCFC13A39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48C645-0FB6-4B8B-80BB-DE23F5DE3FFF}" type="pres">
      <dgm:prSet presAssocID="{B66F14C1-679D-4A69-9FDC-89454E911557}" presName="Name8" presStyleCnt="0"/>
      <dgm:spPr/>
    </dgm:pt>
    <dgm:pt modelId="{38E8ED51-4845-431B-9D94-9076FF90DB7D}" type="pres">
      <dgm:prSet presAssocID="{B66F14C1-679D-4A69-9FDC-89454E911557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DDEAE-4ABA-4F25-B357-1ADA89AF1CA3}" type="pres">
      <dgm:prSet presAssocID="{B66F14C1-679D-4A69-9FDC-89454E9115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8DEF7A-02FA-4785-9472-2C7FE65A7369}" type="presOf" srcId="{0FADB2DC-060C-47FA-8FDC-8FBCFC13A39F}" destId="{4A54CC7F-8908-4386-A619-A865CF4AA282}" srcOrd="1" destOrd="0" presId="urn:microsoft.com/office/officeart/2005/8/layout/pyramid1"/>
    <dgm:cxn modelId="{FFC60359-785B-45C3-964C-941112E8E763}" type="presOf" srcId="{6200638C-635F-4EC7-9BA6-8D3088116071}" destId="{F1260F12-34C6-4B44-BC67-1873D59ADE51}" srcOrd="0" destOrd="0" presId="urn:microsoft.com/office/officeart/2005/8/layout/pyramid1"/>
    <dgm:cxn modelId="{00BE238F-0D91-45DD-9344-51A2FC21300B}" type="presOf" srcId="{9B5E990B-FD78-46BD-BC2A-4C1112F84EB8}" destId="{ACFC63F2-4ACE-431A-A0E6-06DA20AC7F5E}" srcOrd="0" destOrd="0" presId="urn:microsoft.com/office/officeart/2005/8/layout/pyramid1"/>
    <dgm:cxn modelId="{E12D6465-2DC4-413E-A966-32C6195FB9D0}" srcId="{6200638C-635F-4EC7-9BA6-8D3088116071}" destId="{9B5E990B-FD78-46BD-BC2A-4C1112F84EB8}" srcOrd="0" destOrd="0" parTransId="{7FDE3318-79C4-4020-8F79-1C90A8F76AAF}" sibTransId="{CE7E4F30-9C68-4702-889F-F2FB32B9CF35}"/>
    <dgm:cxn modelId="{1F8F4303-69CB-4622-9A2D-3B6FBE4B09C1}" type="presOf" srcId="{B66F14C1-679D-4A69-9FDC-89454E911557}" destId="{38E8ED51-4845-431B-9D94-9076FF90DB7D}" srcOrd="0" destOrd="0" presId="urn:microsoft.com/office/officeart/2005/8/layout/pyramid1"/>
    <dgm:cxn modelId="{74C9C8EF-78DD-478E-A36B-778D36B6F3BB}" type="presOf" srcId="{0FADB2DC-060C-47FA-8FDC-8FBCFC13A39F}" destId="{DAC36FA2-802B-4B75-A433-970D376E394B}" srcOrd="0" destOrd="0" presId="urn:microsoft.com/office/officeart/2005/8/layout/pyramid1"/>
    <dgm:cxn modelId="{8C945A4F-1926-48DF-9B77-DA4ED53F0987}" type="presOf" srcId="{9B5E990B-FD78-46BD-BC2A-4C1112F84EB8}" destId="{9CA5D97F-664D-495B-9979-1DE25BE12904}" srcOrd="1" destOrd="0" presId="urn:microsoft.com/office/officeart/2005/8/layout/pyramid1"/>
    <dgm:cxn modelId="{3874CD3B-F755-410B-97A6-691B7982FED9}" srcId="{6200638C-635F-4EC7-9BA6-8D3088116071}" destId="{B66F14C1-679D-4A69-9FDC-89454E911557}" srcOrd="3" destOrd="0" parTransId="{E6E12325-D147-4581-BAE8-BBCE834EEB11}" sibTransId="{338A3FFE-51B3-41FE-BE0C-F8131C039703}"/>
    <dgm:cxn modelId="{2E15973D-2EC3-4F6D-86CD-14CEF89A7B74}" type="presOf" srcId="{906BEEFA-E646-4632-A380-01ECDB5C4C89}" destId="{F87C4B0B-703B-40FE-85DF-1D9171067FD6}" srcOrd="0" destOrd="0" presId="urn:microsoft.com/office/officeart/2005/8/layout/pyramid1"/>
    <dgm:cxn modelId="{EAC09607-3096-4458-8804-D04AE9E52C03}" type="presOf" srcId="{B66F14C1-679D-4A69-9FDC-89454E911557}" destId="{2FADDEAE-4ABA-4F25-B357-1ADA89AF1CA3}" srcOrd="1" destOrd="0" presId="urn:microsoft.com/office/officeart/2005/8/layout/pyramid1"/>
    <dgm:cxn modelId="{52FC23D6-C5CF-4FCE-B4EF-EC1237DA633D}" type="presOf" srcId="{906BEEFA-E646-4632-A380-01ECDB5C4C89}" destId="{295803B3-AA28-4DCD-94DC-C75B734C22D2}" srcOrd="1" destOrd="0" presId="urn:microsoft.com/office/officeart/2005/8/layout/pyramid1"/>
    <dgm:cxn modelId="{262FC0E4-BAFD-446A-8369-B0C6629E7F4C}" srcId="{6200638C-635F-4EC7-9BA6-8D3088116071}" destId="{906BEEFA-E646-4632-A380-01ECDB5C4C89}" srcOrd="1" destOrd="0" parTransId="{DF6978EE-3356-4451-A908-2955A6C28933}" sibTransId="{3C150C73-7232-4BA8-B4BC-C3C92598B5EC}"/>
    <dgm:cxn modelId="{1E9708DD-4E96-48A5-A406-00EDF71E57EA}" srcId="{6200638C-635F-4EC7-9BA6-8D3088116071}" destId="{0FADB2DC-060C-47FA-8FDC-8FBCFC13A39F}" srcOrd="2" destOrd="0" parTransId="{1391B57A-5EA7-4619-A514-B056F42343D2}" sibTransId="{9E6D210E-687F-4556-BBD5-2A497C18332C}"/>
    <dgm:cxn modelId="{3E24EB09-8233-4A31-A6EC-B210B71B1120}" type="presParOf" srcId="{F1260F12-34C6-4B44-BC67-1873D59ADE51}" destId="{A3E979A2-73DD-458A-B818-9C965F639CBE}" srcOrd="0" destOrd="0" presId="urn:microsoft.com/office/officeart/2005/8/layout/pyramid1"/>
    <dgm:cxn modelId="{6114D6A6-8697-4161-8870-2C9BFF06BE9B}" type="presParOf" srcId="{A3E979A2-73DD-458A-B818-9C965F639CBE}" destId="{ACFC63F2-4ACE-431A-A0E6-06DA20AC7F5E}" srcOrd="0" destOrd="0" presId="urn:microsoft.com/office/officeart/2005/8/layout/pyramid1"/>
    <dgm:cxn modelId="{31529B86-BC54-4467-B7AC-661CE88D6328}" type="presParOf" srcId="{A3E979A2-73DD-458A-B818-9C965F639CBE}" destId="{9CA5D97F-664D-495B-9979-1DE25BE12904}" srcOrd="1" destOrd="0" presId="urn:microsoft.com/office/officeart/2005/8/layout/pyramid1"/>
    <dgm:cxn modelId="{4BF9BFC0-0F15-4FA2-AD49-CC9ECA8163D1}" type="presParOf" srcId="{F1260F12-34C6-4B44-BC67-1873D59ADE51}" destId="{74E3A257-9346-4CA9-906F-5FB59940B417}" srcOrd="1" destOrd="0" presId="urn:microsoft.com/office/officeart/2005/8/layout/pyramid1"/>
    <dgm:cxn modelId="{9B6E42F1-56DE-4C87-B3BB-BDCE0F172285}" type="presParOf" srcId="{74E3A257-9346-4CA9-906F-5FB59940B417}" destId="{F87C4B0B-703B-40FE-85DF-1D9171067FD6}" srcOrd="0" destOrd="0" presId="urn:microsoft.com/office/officeart/2005/8/layout/pyramid1"/>
    <dgm:cxn modelId="{5C0EF5C6-811C-4D09-B4E5-5DC45F1BC792}" type="presParOf" srcId="{74E3A257-9346-4CA9-906F-5FB59940B417}" destId="{295803B3-AA28-4DCD-94DC-C75B734C22D2}" srcOrd="1" destOrd="0" presId="urn:microsoft.com/office/officeart/2005/8/layout/pyramid1"/>
    <dgm:cxn modelId="{C1B215C3-9EC9-48B3-A9EF-E252D423BF5D}" type="presParOf" srcId="{F1260F12-34C6-4B44-BC67-1873D59ADE51}" destId="{AC6AE181-310A-4A79-B302-4B43FB48C183}" srcOrd="2" destOrd="0" presId="urn:microsoft.com/office/officeart/2005/8/layout/pyramid1"/>
    <dgm:cxn modelId="{50D61488-DC0F-4770-B5A4-160121817C40}" type="presParOf" srcId="{AC6AE181-310A-4A79-B302-4B43FB48C183}" destId="{DAC36FA2-802B-4B75-A433-970D376E394B}" srcOrd="0" destOrd="0" presId="urn:microsoft.com/office/officeart/2005/8/layout/pyramid1"/>
    <dgm:cxn modelId="{BA622864-D432-4B2D-B4B7-A2A7776B7FBB}" type="presParOf" srcId="{AC6AE181-310A-4A79-B302-4B43FB48C183}" destId="{4A54CC7F-8908-4386-A619-A865CF4AA282}" srcOrd="1" destOrd="0" presId="urn:microsoft.com/office/officeart/2005/8/layout/pyramid1"/>
    <dgm:cxn modelId="{A1F1DEC9-6269-47D8-B722-AF0BD9718D14}" type="presParOf" srcId="{F1260F12-34C6-4B44-BC67-1873D59ADE51}" destId="{BE48C645-0FB6-4B8B-80BB-DE23F5DE3FFF}" srcOrd="3" destOrd="0" presId="urn:microsoft.com/office/officeart/2005/8/layout/pyramid1"/>
    <dgm:cxn modelId="{9162FF95-9D98-4DCB-9E8D-495E1FB9DF46}" type="presParOf" srcId="{BE48C645-0FB6-4B8B-80BB-DE23F5DE3FFF}" destId="{38E8ED51-4845-431B-9D94-9076FF90DB7D}" srcOrd="0" destOrd="0" presId="urn:microsoft.com/office/officeart/2005/8/layout/pyramid1"/>
    <dgm:cxn modelId="{A058E357-F729-4FF5-8F30-F4675931E5BB}" type="presParOf" srcId="{BE48C645-0FB6-4B8B-80BB-DE23F5DE3FFF}" destId="{2FADDEAE-4ABA-4F25-B357-1ADA89AF1CA3}" srcOrd="1" destOrd="0" presId="urn:microsoft.com/office/officeart/2005/8/layout/pyramid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D732D78-5A99-4B16-85CE-8AE7ADE58971}" type="doc">
      <dgm:prSet loTypeId="urn:microsoft.com/office/officeart/2005/8/layout/radial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3DEFC5D-1BD0-4E39-AFAE-4FD83FB16D7F}">
      <dgm:prSet phldrT="[Текст]"/>
      <dgm:spPr/>
      <dgm:t>
        <a:bodyPr/>
        <a:lstStyle/>
        <a:p>
          <a:r>
            <a:rPr lang="ru-RU" dirty="0" smtClean="0"/>
            <a:t>Работа со </a:t>
          </a:r>
          <a:r>
            <a:rPr lang="ru-RU" dirty="0" err="1" smtClean="0"/>
            <a:t>слабоуспе-вающими</a:t>
          </a:r>
          <a:r>
            <a:rPr lang="ru-RU" dirty="0" smtClean="0"/>
            <a:t> учащимися</a:t>
          </a:r>
          <a:endParaRPr lang="ru-RU" dirty="0"/>
        </a:p>
      </dgm:t>
    </dgm:pt>
    <dgm:pt modelId="{10FD83AB-3F2B-40FE-B3C0-62C8B89A0FD4}" type="parTrans" cxnId="{B34346DD-1294-4F34-AC5A-4B62E7717343}">
      <dgm:prSet/>
      <dgm:spPr/>
      <dgm:t>
        <a:bodyPr/>
        <a:lstStyle/>
        <a:p>
          <a:endParaRPr lang="ru-RU"/>
        </a:p>
      </dgm:t>
    </dgm:pt>
    <dgm:pt modelId="{651F6676-00F0-4838-B78E-7D0ACCB22045}" type="sibTrans" cxnId="{B34346DD-1294-4F34-AC5A-4B62E7717343}">
      <dgm:prSet/>
      <dgm:spPr/>
      <dgm:t>
        <a:bodyPr/>
        <a:lstStyle/>
        <a:p>
          <a:endParaRPr lang="ru-RU"/>
        </a:p>
      </dgm:t>
    </dgm:pt>
    <dgm:pt modelId="{EDE2E076-534E-4623-907A-5DF44FAA7341}">
      <dgm:prSet phldrT="[Текст]" custT="1"/>
      <dgm:spPr/>
      <dgm:t>
        <a:bodyPr/>
        <a:lstStyle/>
        <a:p>
          <a:r>
            <a:rPr lang="ru-RU" sz="1800" dirty="0" err="1" smtClean="0"/>
            <a:t>Индивидуаль-ные</a:t>
          </a:r>
          <a:r>
            <a:rPr lang="ru-RU" sz="1800" dirty="0" smtClean="0"/>
            <a:t> задания</a:t>
          </a:r>
          <a:endParaRPr lang="ru-RU" sz="1800" dirty="0"/>
        </a:p>
      </dgm:t>
    </dgm:pt>
    <dgm:pt modelId="{E4B219C2-FDEF-4F88-95FB-D31732046AC6}" type="parTrans" cxnId="{F96CB7AB-DD3C-49D9-B665-B5C7C9FA6F23}">
      <dgm:prSet/>
      <dgm:spPr/>
      <dgm:t>
        <a:bodyPr/>
        <a:lstStyle/>
        <a:p>
          <a:endParaRPr lang="ru-RU"/>
        </a:p>
      </dgm:t>
    </dgm:pt>
    <dgm:pt modelId="{AA9641E9-86C3-4ACB-81A9-C0DECBB5A637}" type="sibTrans" cxnId="{F96CB7AB-DD3C-49D9-B665-B5C7C9FA6F23}">
      <dgm:prSet/>
      <dgm:spPr/>
      <dgm:t>
        <a:bodyPr/>
        <a:lstStyle/>
        <a:p>
          <a:endParaRPr lang="ru-RU"/>
        </a:p>
      </dgm:t>
    </dgm:pt>
    <dgm:pt modelId="{9C223AE0-C56B-4E55-A65C-33B1B415D8CB}">
      <dgm:prSet phldrT="[Текст]"/>
      <dgm:spPr/>
      <dgm:t>
        <a:bodyPr/>
        <a:lstStyle/>
        <a:p>
          <a:r>
            <a:rPr lang="ru-RU" dirty="0" smtClean="0"/>
            <a:t>Поощрение стараний учащихся</a:t>
          </a:r>
          <a:endParaRPr lang="ru-RU" dirty="0"/>
        </a:p>
      </dgm:t>
    </dgm:pt>
    <dgm:pt modelId="{E034F967-6D09-4D16-BB69-53072C40C798}" type="parTrans" cxnId="{E70FB468-E074-44D4-AD9E-155505305E07}">
      <dgm:prSet/>
      <dgm:spPr/>
      <dgm:t>
        <a:bodyPr/>
        <a:lstStyle/>
        <a:p>
          <a:endParaRPr lang="ru-RU"/>
        </a:p>
      </dgm:t>
    </dgm:pt>
    <dgm:pt modelId="{21C31658-C0A5-4DCF-9BB8-68937516B1D1}" type="sibTrans" cxnId="{E70FB468-E074-44D4-AD9E-155505305E07}">
      <dgm:prSet/>
      <dgm:spPr/>
      <dgm:t>
        <a:bodyPr/>
        <a:lstStyle/>
        <a:p>
          <a:endParaRPr lang="ru-RU"/>
        </a:p>
      </dgm:t>
    </dgm:pt>
    <dgm:pt modelId="{3E7CE088-F6FF-4ED0-A8ED-1CEC95A62E16}">
      <dgm:prSet phldrT="[Текст]"/>
      <dgm:spPr/>
      <dgm:t>
        <a:bodyPr/>
        <a:lstStyle/>
        <a:p>
          <a:r>
            <a:rPr lang="ru-RU" dirty="0" smtClean="0"/>
            <a:t>Ученическое репетиторство</a:t>
          </a:r>
          <a:endParaRPr lang="ru-RU" dirty="0"/>
        </a:p>
      </dgm:t>
    </dgm:pt>
    <dgm:pt modelId="{FB83CCF6-85FE-4A58-AD94-C7A458440C35}" type="parTrans" cxnId="{9AABF440-658E-41E3-B815-800803430697}">
      <dgm:prSet/>
      <dgm:spPr/>
      <dgm:t>
        <a:bodyPr/>
        <a:lstStyle/>
        <a:p>
          <a:endParaRPr lang="ru-RU"/>
        </a:p>
      </dgm:t>
    </dgm:pt>
    <dgm:pt modelId="{CB61B509-78DB-4DD0-B775-7F9054179C97}" type="sibTrans" cxnId="{9AABF440-658E-41E3-B815-800803430697}">
      <dgm:prSet/>
      <dgm:spPr/>
      <dgm:t>
        <a:bodyPr/>
        <a:lstStyle/>
        <a:p>
          <a:endParaRPr lang="ru-RU"/>
        </a:p>
      </dgm:t>
    </dgm:pt>
    <dgm:pt modelId="{21B18178-70C0-43E1-A4AC-3CEA44063E84}">
      <dgm:prSet phldrT="[Текст]" custT="1"/>
      <dgm:spPr/>
      <dgm:t>
        <a:bodyPr/>
        <a:lstStyle/>
        <a:p>
          <a:r>
            <a:rPr lang="ru-RU" sz="1800" dirty="0" err="1" smtClean="0"/>
            <a:t>Разноуров-невые</a:t>
          </a:r>
          <a:r>
            <a:rPr lang="ru-RU" sz="1800" dirty="0" smtClean="0"/>
            <a:t> работы</a:t>
          </a:r>
          <a:endParaRPr lang="ru-RU" sz="1800" dirty="0"/>
        </a:p>
      </dgm:t>
    </dgm:pt>
    <dgm:pt modelId="{D6379199-B65C-488D-8053-085EE33E482E}" type="parTrans" cxnId="{75D5617E-B601-4477-9E4B-D517689CA19E}">
      <dgm:prSet/>
      <dgm:spPr/>
      <dgm:t>
        <a:bodyPr/>
        <a:lstStyle/>
        <a:p>
          <a:endParaRPr lang="ru-RU"/>
        </a:p>
      </dgm:t>
    </dgm:pt>
    <dgm:pt modelId="{CDE35444-4DB0-45EC-B669-02E8CAA464DD}" type="sibTrans" cxnId="{75D5617E-B601-4477-9E4B-D517689CA19E}">
      <dgm:prSet/>
      <dgm:spPr/>
      <dgm:t>
        <a:bodyPr/>
        <a:lstStyle/>
        <a:p>
          <a:endParaRPr lang="ru-RU"/>
        </a:p>
      </dgm:t>
    </dgm:pt>
    <dgm:pt modelId="{8733897B-6758-431D-ADDC-3E2D11A01386}">
      <dgm:prSet custT="1"/>
      <dgm:spPr/>
      <dgm:t>
        <a:bodyPr/>
        <a:lstStyle/>
        <a:p>
          <a:r>
            <a:rPr lang="ru-RU" sz="1500" dirty="0" smtClean="0"/>
            <a:t>Уроки </a:t>
          </a:r>
          <a:r>
            <a:rPr lang="ru-RU" sz="1500" dirty="0" err="1" smtClean="0"/>
            <a:t>разноуровнего</a:t>
          </a:r>
          <a:r>
            <a:rPr lang="ru-RU" sz="1500" dirty="0" smtClean="0"/>
            <a:t> обобщающего повторения</a:t>
          </a:r>
          <a:endParaRPr lang="ru-RU" sz="1500" dirty="0"/>
        </a:p>
      </dgm:t>
    </dgm:pt>
    <dgm:pt modelId="{731C5BED-25C7-42E5-828C-CB864ADA816C}" type="parTrans" cxnId="{E94040F4-19FA-4811-95E7-2A226C290540}">
      <dgm:prSet/>
      <dgm:spPr/>
      <dgm:t>
        <a:bodyPr/>
        <a:lstStyle/>
        <a:p>
          <a:endParaRPr lang="ru-RU"/>
        </a:p>
      </dgm:t>
    </dgm:pt>
    <dgm:pt modelId="{64B3FA72-32D3-499C-902E-5601D16EC2BF}" type="sibTrans" cxnId="{E94040F4-19FA-4811-95E7-2A226C290540}">
      <dgm:prSet/>
      <dgm:spPr/>
      <dgm:t>
        <a:bodyPr/>
        <a:lstStyle/>
        <a:p>
          <a:endParaRPr lang="ru-RU"/>
        </a:p>
      </dgm:t>
    </dgm:pt>
    <dgm:pt modelId="{363229CB-E0DE-47AA-892B-460B9D47386E}" type="pres">
      <dgm:prSet presAssocID="{4D732D78-5A99-4B16-85CE-8AE7ADE5897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B7A72D-B519-43CA-9E10-CAB933B59346}" type="pres">
      <dgm:prSet presAssocID="{F3DEFC5D-1BD0-4E39-AFAE-4FD83FB16D7F}" presName="centerShape" presStyleLbl="node0" presStyleIdx="0" presStyleCnt="1" custScaleX="125875" custScaleY="126627" custLinFactNeighborX="751" custLinFactNeighborY="-1636"/>
      <dgm:spPr/>
      <dgm:t>
        <a:bodyPr/>
        <a:lstStyle/>
        <a:p>
          <a:endParaRPr lang="ru-RU"/>
        </a:p>
      </dgm:t>
    </dgm:pt>
    <dgm:pt modelId="{1F835CFE-E939-4933-B8FE-79A2B556A8D6}" type="pres">
      <dgm:prSet presAssocID="{EDE2E076-534E-4623-907A-5DF44FAA7341}" presName="node" presStyleLbl="node1" presStyleIdx="0" presStyleCnt="5" custScaleX="153715" custScaleY="106194" custRadScaleRad="105188" custRadScaleInc="-9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E6BAE-0AFC-42CB-BDCA-EFE038696580}" type="pres">
      <dgm:prSet presAssocID="{EDE2E076-534E-4623-907A-5DF44FAA7341}" presName="dummy" presStyleCnt="0"/>
      <dgm:spPr/>
    </dgm:pt>
    <dgm:pt modelId="{82BAB1DC-2075-4A78-B291-6C8884D51971}" type="pres">
      <dgm:prSet presAssocID="{AA9641E9-86C3-4ACB-81A9-C0DECBB5A637}" presName="sibTrans" presStyleLbl="sibTrans2D1" presStyleIdx="0" presStyleCnt="5"/>
      <dgm:spPr/>
      <dgm:t>
        <a:bodyPr/>
        <a:lstStyle/>
        <a:p>
          <a:endParaRPr lang="ru-RU"/>
        </a:p>
      </dgm:t>
    </dgm:pt>
    <dgm:pt modelId="{CF32CFFD-D2CF-4531-A461-5BD60599EBAD}" type="pres">
      <dgm:prSet presAssocID="{8733897B-6758-431D-ADDC-3E2D11A01386}" presName="node" presStyleLbl="node1" presStyleIdx="1" presStyleCnt="5" custScaleX="140995" custScaleY="127807" custRadScaleRad="123605" custRadScaleInc="10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5EE4C-921E-49E1-8262-DCEBDFCE271F}" type="pres">
      <dgm:prSet presAssocID="{8733897B-6758-431D-ADDC-3E2D11A01386}" presName="dummy" presStyleCnt="0"/>
      <dgm:spPr/>
    </dgm:pt>
    <dgm:pt modelId="{2FF477A9-D523-4D28-B74D-653ED615CF7A}" type="pres">
      <dgm:prSet presAssocID="{64B3FA72-32D3-499C-902E-5601D16EC2BF}" presName="sibTrans" presStyleLbl="sibTrans2D1" presStyleIdx="1" presStyleCnt="5"/>
      <dgm:spPr/>
      <dgm:t>
        <a:bodyPr/>
        <a:lstStyle/>
        <a:p>
          <a:endParaRPr lang="ru-RU"/>
        </a:p>
      </dgm:t>
    </dgm:pt>
    <dgm:pt modelId="{AA6E0E7D-F9B0-4F9A-AC18-0AC62E9F728B}" type="pres">
      <dgm:prSet presAssocID="{9C223AE0-C56B-4E55-A65C-33B1B415D8CB}" presName="node" presStyleLbl="node1" presStyleIdx="2" presStyleCnt="5" custScaleX="131929" custScaleY="116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DB056-6C0D-4680-8C11-DA6ECF5BDEF1}" type="pres">
      <dgm:prSet presAssocID="{9C223AE0-C56B-4E55-A65C-33B1B415D8CB}" presName="dummy" presStyleCnt="0"/>
      <dgm:spPr/>
    </dgm:pt>
    <dgm:pt modelId="{19D512FE-B78F-4502-9681-266AB124288F}" type="pres">
      <dgm:prSet presAssocID="{21C31658-C0A5-4DCF-9BB8-68937516B1D1}" presName="sibTrans" presStyleLbl="sibTrans2D1" presStyleIdx="2" presStyleCnt="5"/>
      <dgm:spPr/>
      <dgm:t>
        <a:bodyPr/>
        <a:lstStyle/>
        <a:p>
          <a:endParaRPr lang="ru-RU"/>
        </a:p>
      </dgm:t>
    </dgm:pt>
    <dgm:pt modelId="{EBF628A8-FB0A-4723-8542-8ED5F47927E7}" type="pres">
      <dgm:prSet presAssocID="{3E7CE088-F6FF-4ED0-A8ED-1CEC95A62E16}" presName="node" presStyleLbl="node1" presStyleIdx="3" presStyleCnt="5" custScaleX="141628" custScaleY="120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53D7A-FF77-4776-8A3E-A1C8FDDDD8C5}" type="pres">
      <dgm:prSet presAssocID="{3E7CE088-F6FF-4ED0-A8ED-1CEC95A62E16}" presName="dummy" presStyleCnt="0"/>
      <dgm:spPr/>
    </dgm:pt>
    <dgm:pt modelId="{EA6DD1EA-B0B0-4D2A-AF6C-1C66A4FEAA21}" type="pres">
      <dgm:prSet presAssocID="{CB61B509-78DB-4DD0-B775-7F9054179C97}" presName="sibTrans" presStyleLbl="sibTrans2D1" presStyleIdx="3" presStyleCnt="5" custScaleX="99412" custScaleY="100237"/>
      <dgm:spPr/>
      <dgm:t>
        <a:bodyPr/>
        <a:lstStyle/>
        <a:p>
          <a:endParaRPr lang="ru-RU"/>
        </a:p>
      </dgm:t>
    </dgm:pt>
    <dgm:pt modelId="{020455AD-BE5D-4DB0-BFFA-7DC30B3C9B22}" type="pres">
      <dgm:prSet presAssocID="{21B18178-70C0-43E1-A4AC-3CEA44063E84}" presName="node" presStyleLbl="node1" presStyleIdx="4" presStyleCnt="5" custScaleX="134417" custScaleY="124316" custRadScaleRad="129772" custRadScaleInc="-11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49CCC-DC41-43BC-A6D8-E4775C70FAC1}" type="pres">
      <dgm:prSet presAssocID="{21B18178-70C0-43E1-A4AC-3CEA44063E84}" presName="dummy" presStyleCnt="0"/>
      <dgm:spPr/>
    </dgm:pt>
    <dgm:pt modelId="{D5C0FA5B-7FBB-4A06-9879-07D0216BFE24}" type="pres">
      <dgm:prSet presAssocID="{CDE35444-4DB0-45EC-B669-02E8CAA464DD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8C14A5B8-B5E6-41CE-B60E-4A2338845B29}" type="presOf" srcId="{CDE35444-4DB0-45EC-B669-02E8CAA464DD}" destId="{D5C0FA5B-7FBB-4A06-9879-07D0216BFE24}" srcOrd="0" destOrd="0" presId="urn:microsoft.com/office/officeart/2005/8/layout/radial6"/>
    <dgm:cxn modelId="{E70FB468-E074-44D4-AD9E-155505305E07}" srcId="{F3DEFC5D-1BD0-4E39-AFAE-4FD83FB16D7F}" destId="{9C223AE0-C56B-4E55-A65C-33B1B415D8CB}" srcOrd="2" destOrd="0" parTransId="{E034F967-6D09-4D16-BB69-53072C40C798}" sibTransId="{21C31658-C0A5-4DCF-9BB8-68937516B1D1}"/>
    <dgm:cxn modelId="{67FDA077-A3A1-424B-9B0B-8E9E389A29CD}" type="presOf" srcId="{EDE2E076-534E-4623-907A-5DF44FAA7341}" destId="{1F835CFE-E939-4933-B8FE-79A2B556A8D6}" srcOrd="0" destOrd="0" presId="urn:microsoft.com/office/officeart/2005/8/layout/radial6"/>
    <dgm:cxn modelId="{598ADE9A-537B-49DA-9F9E-F9377C8D6D70}" type="presOf" srcId="{AA9641E9-86C3-4ACB-81A9-C0DECBB5A637}" destId="{82BAB1DC-2075-4A78-B291-6C8884D51971}" srcOrd="0" destOrd="0" presId="urn:microsoft.com/office/officeart/2005/8/layout/radial6"/>
    <dgm:cxn modelId="{9AABF440-658E-41E3-B815-800803430697}" srcId="{F3DEFC5D-1BD0-4E39-AFAE-4FD83FB16D7F}" destId="{3E7CE088-F6FF-4ED0-A8ED-1CEC95A62E16}" srcOrd="3" destOrd="0" parTransId="{FB83CCF6-85FE-4A58-AD94-C7A458440C35}" sibTransId="{CB61B509-78DB-4DD0-B775-7F9054179C97}"/>
    <dgm:cxn modelId="{EE826C79-8163-4617-AA01-A18A1C386A63}" type="presOf" srcId="{3E7CE088-F6FF-4ED0-A8ED-1CEC95A62E16}" destId="{EBF628A8-FB0A-4723-8542-8ED5F47927E7}" srcOrd="0" destOrd="0" presId="urn:microsoft.com/office/officeart/2005/8/layout/radial6"/>
    <dgm:cxn modelId="{31976815-0181-44F2-A979-95F8F42B7CAF}" type="presOf" srcId="{64B3FA72-32D3-499C-902E-5601D16EC2BF}" destId="{2FF477A9-D523-4D28-B74D-653ED615CF7A}" srcOrd="0" destOrd="0" presId="urn:microsoft.com/office/officeart/2005/8/layout/radial6"/>
    <dgm:cxn modelId="{4011F2EF-C56D-48DF-8E72-3637AB3E6672}" type="presOf" srcId="{21C31658-C0A5-4DCF-9BB8-68937516B1D1}" destId="{19D512FE-B78F-4502-9681-266AB124288F}" srcOrd="0" destOrd="0" presId="urn:microsoft.com/office/officeart/2005/8/layout/radial6"/>
    <dgm:cxn modelId="{F96CB7AB-DD3C-49D9-B665-B5C7C9FA6F23}" srcId="{F3DEFC5D-1BD0-4E39-AFAE-4FD83FB16D7F}" destId="{EDE2E076-534E-4623-907A-5DF44FAA7341}" srcOrd="0" destOrd="0" parTransId="{E4B219C2-FDEF-4F88-95FB-D31732046AC6}" sibTransId="{AA9641E9-86C3-4ACB-81A9-C0DECBB5A637}"/>
    <dgm:cxn modelId="{4687A11B-6DB1-4BC7-AB70-68D60A143FE1}" type="presOf" srcId="{CB61B509-78DB-4DD0-B775-7F9054179C97}" destId="{EA6DD1EA-B0B0-4D2A-AF6C-1C66A4FEAA21}" srcOrd="0" destOrd="0" presId="urn:microsoft.com/office/officeart/2005/8/layout/radial6"/>
    <dgm:cxn modelId="{5ADC5BE6-A8AD-41C5-AA32-DF9BEF413D9C}" type="presOf" srcId="{F3DEFC5D-1BD0-4E39-AFAE-4FD83FB16D7F}" destId="{E7B7A72D-B519-43CA-9E10-CAB933B59346}" srcOrd="0" destOrd="0" presId="urn:microsoft.com/office/officeart/2005/8/layout/radial6"/>
    <dgm:cxn modelId="{0E287DA5-7888-41C1-A82B-E6125F85CD41}" type="presOf" srcId="{8733897B-6758-431D-ADDC-3E2D11A01386}" destId="{CF32CFFD-D2CF-4531-A461-5BD60599EBAD}" srcOrd="0" destOrd="0" presId="urn:microsoft.com/office/officeart/2005/8/layout/radial6"/>
    <dgm:cxn modelId="{E94040F4-19FA-4811-95E7-2A226C290540}" srcId="{F3DEFC5D-1BD0-4E39-AFAE-4FD83FB16D7F}" destId="{8733897B-6758-431D-ADDC-3E2D11A01386}" srcOrd="1" destOrd="0" parTransId="{731C5BED-25C7-42E5-828C-CB864ADA816C}" sibTransId="{64B3FA72-32D3-499C-902E-5601D16EC2BF}"/>
    <dgm:cxn modelId="{B34346DD-1294-4F34-AC5A-4B62E7717343}" srcId="{4D732D78-5A99-4B16-85CE-8AE7ADE58971}" destId="{F3DEFC5D-1BD0-4E39-AFAE-4FD83FB16D7F}" srcOrd="0" destOrd="0" parTransId="{10FD83AB-3F2B-40FE-B3C0-62C8B89A0FD4}" sibTransId="{651F6676-00F0-4838-B78E-7D0ACCB22045}"/>
    <dgm:cxn modelId="{7B9B9B78-E118-4443-92F5-2E80907C0829}" type="presOf" srcId="{21B18178-70C0-43E1-A4AC-3CEA44063E84}" destId="{020455AD-BE5D-4DB0-BFFA-7DC30B3C9B22}" srcOrd="0" destOrd="0" presId="urn:microsoft.com/office/officeart/2005/8/layout/radial6"/>
    <dgm:cxn modelId="{AEB9F0FE-B40B-42E5-8CBD-771C91C2B129}" type="presOf" srcId="{9C223AE0-C56B-4E55-A65C-33B1B415D8CB}" destId="{AA6E0E7D-F9B0-4F9A-AC18-0AC62E9F728B}" srcOrd="0" destOrd="0" presId="urn:microsoft.com/office/officeart/2005/8/layout/radial6"/>
    <dgm:cxn modelId="{75D5617E-B601-4477-9E4B-D517689CA19E}" srcId="{F3DEFC5D-1BD0-4E39-AFAE-4FD83FB16D7F}" destId="{21B18178-70C0-43E1-A4AC-3CEA44063E84}" srcOrd="4" destOrd="0" parTransId="{D6379199-B65C-488D-8053-085EE33E482E}" sibTransId="{CDE35444-4DB0-45EC-B669-02E8CAA464DD}"/>
    <dgm:cxn modelId="{08A02516-6DDA-4F85-B506-AE868E7BC198}" type="presOf" srcId="{4D732D78-5A99-4B16-85CE-8AE7ADE58971}" destId="{363229CB-E0DE-47AA-892B-460B9D47386E}" srcOrd="0" destOrd="0" presId="urn:microsoft.com/office/officeart/2005/8/layout/radial6"/>
    <dgm:cxn modelId="{DA591228-703D-4EC6-8C0C-8B831F7FB07D}" type="presParOf" srcId="{363229CB-E0DE-47AA-892B-460B9D47386E}" destId="{E7B7A72D-B519-43CA-9E10-CAB933B59346}" srcOrd="0" destOrd="0" presId="urn:microsoft.com/office/officeart/2005/8/layout/radial6"/>
    <dgm:cxn modelId="{2A728477-1B9C-428F-A442-2B74723A7B06}" type="presParOf" srcId="{363229CB-E0DE-47AA-892B-460B9D47386E}" destId="{1F835CFE-E939-4933-B8FE-79A2B556A8D6}" srcOrd="1" destOrd="0" presId="urn:microsoft.com/office/officeart/2005/8/layout/radial6"/>
    <dgm:cxn modelId="{7E05F932-FAB9-461F-BD99-C103D51D284F}" type="presParOf" srcId="{363229CB-E0DE-47AA-892B-460B9D47386E}" destId="{2D6E6BAE-0AFC-42CB-BDCA-EFE038696580}" srcOrd="2" destOrd="0" presId="urn:microsoft.com/office/officeart/2005/8/layout/radial6"/>
    <dgm:cxn modelId="{F6062000-9C85-4EC9-9622-78F553185BD9}" type="presParOf" srcId="{363229CB-E0DE-47AA-892B-460B9D47386E}" destId="{82BAB1DC-2075-4A78-B291-6C8884D51971}" srcOrd="3" destOrd="0" presId="urn:microsoft.com/office/officeart/2005/8/layout/radial6"/>
    <dgm:cxn modelId="{0A7015A1-95DE-4CC4-9A80-E50A7611FE83}" type="presParOf" srcId="{363229CB-E0DE-47AA-892B-460B9D47386E}" destId="{CF32CFFD-D2CF-4531-A461-5BD60599EBAD}" srcOrd="4" destOrd="0" presId="urn:microsoft.com/office/officeart/2005/8/layout/radial6"/>
    <dgm:cxn modelId="{22258A83-997B-48A4-8005-80C4EC3F0E7F}" type="presParOf" srcId="{363229CB-E0DE-47AA-892B-460B9D47386E}" destId="{13B5EE4C-921E-49E1-8262-DCEBDFCE271F}" srcOrd="5" destOrd="0" presId="urn:microsoft.com/office/officeart/2005/8/layout/radial6"/>
    <dgm:cxn modelId="{6516CDB4-3672-4093-BA1B-FBDF41E87856}" type="presParOf" srcId="{363229CB-E0DE-47AA-892B-460B9D47386E}" destId="{2FF477A9-D523-4D28-B74D-653ED615CF7A}" srcOrd="6" destOrd="0" presId="urn:microsoft.com/office/officeart/2005/8/layout/radial6"/>
    <dgm:cxn modelId="{05928C41-0855-455A-AF10-E1F55724097F}" type="presParOf" srcId="{363229CB-E0DE-47AA-892B-460B9D47386E}" destId="{AA6E0E7D-F9B0-4F9A-AC18-0AC62E9F728B}" srcOrd="7" destOrd="0" presId="urn:microsoft.com/office/officeart/2005/8/layout/radial6"/>
    <dgm:cxn modelId="{4D54EE8F-7E24-4129-B8F9-14434DA9263A}" type="presParOf" srcId="{363229CB-E0DE-47AA-892B-460B9D47386E}" destId="{B5BDB056-6C0D-4680-8C11-DA6ECF5BDEF1}" srcOrd="8" destOrd="0" presId="urn:microsoft.com/office/officeart/2005/8/layout/radial6"/>
    <dgm:cxn modelId="{31B4E7FC-AAD3-45EF-88FF-30FC170D5114}" type="presParOf" srcId="{363229CB-E0DE-47AA-892B-460B9D47386E}" destId="{19D512FE-B78F-4502-9681-266AB124288F}" srcOrd="9" destOrd="0" presId="urn:microsoft.com/office/officeart/2005/8/layout/radial6"/>
    <dgm:cxn modelId="{98168502-459F-4D78-8BFD-AC9B58ED14D7}" type="presParOf" srcId="{363229CB-E0DE-47AA-892B-460B9D47386E}" destId="{EBF628A8-FB0A-4723-8542-8ED5F47927E7}" srcOrd="10" destOrd="0" presId="urn:microsoft.com/office/officeart/2005/8/layout/radial6"/>
    <dgm:cxn modelId="{AD639146-BB56-4430-86F8-E25C8546E3DA}" type="presParOf" srcId="{363229CB-E0DE-47AA-892B-460B9D47386E}" destId="{3F453D7A-FF77-4776-8A3E-A1C8FDDDD8C5}" srcOrd="11" destOrd="0" presId="urn:microsoft.com/office/officeart/2005/8/layout/radial6"/>
    <dgm:cxn modelId="{8271F399-8158-4653-9EF8-8C2A72686D68}" type="presParOf" srcId="{363229CB-E0DE-47AA-892B-460B9D47386E}" destId="{EA6DD1EA-B0B0-4D2A-AF6C-1C66A4FEAA21}" srcOrd="12" destOrd="0" presId="urn:microsoft.com/office/officeart/2005/8/layout/radial6"/>
    <dgm:cxn modelId="{28CF613C-69A9-4302-BC60-F8D699D2185C}" type="presParOf" srcId="{363229CB-E0DE-47AA-892B-460B9D47386E}" destId="{020455AD-BE5D-4DB0-BFFA-7DC30B3C9B22}" srcOrd="13" destOrd="0" presId="urn:microsoft.com/office/officeart/2005/8/layout/radial6"/>
    <dgm:cxn modelId="{C59D01B5-CE47-437C-8F5D-5C188C523C01}" type="presParOf" srcId="{363229CB-E0DE-47AA-892B-460B9D47386E}" destId="{CE049CCC-DC41-43BC-A6D8-E4775C70FAC1}" srcOrd="14" destOrd="0" presId="urn:microsoft.com/office/officeart/2005/8/layout/radial6"/>
    <dgm:cxn modelId="{8D2FA342-2CEE-4D06-8348-2E8EB47BA1AC}" type="presParOf" srcId="{363229CB-E0DE-47AA-892B-460B9D47386E}" destId="{D5C0FA5B-7FBB-4A06-9879-07D0216BFE24}" srcOrd="15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082AD-5537-4C6D-B6E7-304C44BD4F90}" type="datetimeFigureOut">
              <a:rPr lang="ru-RU" smtClean="0"/>
              <a:t>29.01.2010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EE2BF-6094-49C4-BC99-1E0AE3A8F0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8979-CCAC-4EDB-94AC-A8CD391F3A05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94DE-EB2B-4244-96CF-73C04FFD8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8979-CCAC-4EDB-94AC-A8CD391F3A05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94DE-EB2B-4244-96CF-73C04FFD8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8979-CCAC-4EDB-94AC-A8CD391F3A05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94DE-EB2B-4244-96CF-73C04FFD8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8945E-837E-4FDB-96A7-8711A1778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03C8979-CCAC-4EDB-94AC-A8CD391F3A05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51894DE-EB2B-4244-96CF-73C04FFD89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8979-CCAC-4EDB-94AC-A8CD391F3A05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94DE-EB2B-4244-96CF-73C04FFD89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03C8979-CCAC-4EDB-94AC-A8CD391F3A05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51894DE-EB2B-4244-96CF-73C04FFD89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8979-CCAC-4EDB-94AC-A8CD391F3A05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94DE-EB2B-4244-96CF-73C04FFD89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8979-CCAC-4EDB-94AC-A8CD391F3A05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94DE-EB2B-4244-96CF-73C04FFD89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8979-CCAC-4EDB-94AC-A8CD391F3A05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94DE-EB2B-4244-96CF-73C04FFD89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8979-CCAC-4EDB-94AC-A8CD391F3A05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94DE-EB2B-4244-96CF-73C04FFD89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8979-CCAC-4EDB-94AC-A8CD391F3A05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94DE-EB2B-4244-96CF-73C04FFD8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8979-CCAC-4EDB-94AC-A8CD391F3A05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94DE-EB2B-4244-96CF-73C04FFD89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8979-CCAC-4EDB-94AC-A8CD391F3A05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94DE-EB2B-4244-96CF-73C04FFD89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8979-CCAC-4EDB-94AC-A8CD391F3A05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94DE-EB2B-4244-96CF-73C04FFD8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8979-CCAC-4EDB-94AC-A8CD391F3A05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94DE-EB2B-4244-96CF-73C04FFD89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3C8979-CCAC-4EDB-94AC-A8CD391F3A05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51894DE-EB2B-4244-96CF-73C04FFD8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C8979-CCAC-4EDB-94AC-A8CD391F3A05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894DE-EB2B-4244-96CF-73C04FFD89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C8979-CCAC-4EDB-94AC-A8CD391F3A05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894DE-EB2B-4244-96CF-73C04FFD89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C8979-CCAC-4EDB-94AC-A8CD391F3A05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894DE-EB2B-4244-96CF-73C04FFD89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C8979-CCAC-4EDB-94AC-A8CD391F3A05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894DE-EB2B-4244-96CF-73C04FFD8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C8979-CCAC-4EDB-94AC-A8CD391F3A05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894DE-EB2B-4244-96CF-73C04FFD89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8979-CCAC-4EDB-94AC-A8CD391F3A05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94DE-EB2B-4244-96CF-73C04FFD8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C8979-CCAC-4EDB-94AC-A8CD391F3A05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894DE-EB2B-4244-96CF-73C04FFD8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03C8979-CCAC-4EDB-94AC-A8CD391F3A05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894DE-EB2B-4244-96CF-73C04FFD8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3C8979-CCAC-4EDB-94AC-A8CD391F3A05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1894DE-EB2B-4244-96CF-73C04FFD89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C8979-CCAC-4EDB-94AC-A8CD391F3A05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894DE-EB2B-4244-96CF-73C04FFD8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C8979-CCAC-4EDB-94AC-A8CD391F3A05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894DE-EB2B-4244-96CF-73C04FFD8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8979-CCAC-4EDB-94AC-A8CD391F3A05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94DE-EB2B-4244-96CF-73C04FFD8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8979-CCAC-4EDB-94AC-A8CD391F3A05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94DE-EB2B-4244-96CF-73C04FFD8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8979-CCAC-4EDB-94AC-A8CD391F3A05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94DE-EB2B-4244-96CF-73C04FFD8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8979-CCAC-4EDB-94AC-A8CD391F3A05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94DE-EB2B-4244-96CF-73C04FFD8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8979-CCAC-4EDB-94AC-A8CD391F3A05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94DE-EB2B-4244-96CF-73C04FFD8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8979-CCAC-4EDB-94AC-A8CD391F3A05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94DE-EB2B-4244-96CF-73C04FFD8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C8979-CCAC-4EDB-94AC-A8CD391F3A05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894DE-EB2B-4244-96CF-73C04FFD8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3C8979-CCAC-4EDB-94AC-A8CD391F3A05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51894DE-EB2B-4244-96CF-73C04FFD89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3C8979-CCAC-4EDB-94AC-A8CD391F3A05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51894DE-EB2B-4244-96CF-73C04FFD8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diagramLayout" Target="../diagrams/layout8.xml"/><Relationship Id="rId7" Type="http://schemas.openxmlformats.org/officeDocument/2006/relationships/image" Target="../media/image17.wm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wmf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9.wmf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9.wmf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9.wm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Организация работы ШМО МОУСОШ № 20 п. Агроном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</a:t>
            </a:r>
          </a:p>
          <a:p>
            <a:r>
              <a:rPr lang="ru-RU" dirty="0" smtClean="0"/>
              <a:t>руководитель ШМО </a:t>
            </a:r>
          </a:p>
          <a:p>
            <a:r>
              <a:rPr lang="ru-RU" dirty="0" err="1" smtClean="0"/>
              <a:t>Лявина</a:t>
            </a:r>
            <a:r>
              <a:rPr lang="ru-RU" dirty="0" smtClean="0"/>
              <a:t> В. С.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0"/>
            <a:ext cx="2571736" cy="22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C:\Documents and Settings\Администратор\Мои документы\школьные фоны\Копия 243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442589"/>
            <a:ext cx="2285984" cy="3415411"/>
          </a:xfrm>
          <a:prstGeom prst="rect">
            <a:avLst/>
          </a:prstGeom>
          <a:noFill/>
        </p:spPr>
      </p:pic>
      <p:pic>
        <p:nvPicPr>
          <p:cNvPr id="6" name="Picture 4" descr="C:\Documents and Settings\Администратор\Мои документы\школьные фоны\24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2699051" cy="34290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диагностики учащихся: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2244" y="5188487"/>
            <a:ext cx="2371756" cy="166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диагностики учащихся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543956" cy="4829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7996" y="5214950"/>
            <a:ext cx="2086004" cy="146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214290"/>
          <a:ext cx="8715436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75475" y="5357826"/>
            <a:ext cx="2168525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0"/>
            <a:ext cx="227714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4286256"/>
            <a:ext cx="14906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214554"/>
            <a:ext cx="8520114" cy="1643074"/>
          </a:xfrm>
        </p:spPr>
        <p:txBody>
          <a:bodyPr>
            <a:noAutofit/>
          </a:bodyPr>
          <a:lstStyle/>
          <a:p>
            <a:r>
              <a:rPr lang="ru-RU" sz="5400" dirty="0" smtClean="0"/>
              <a:t>Спасибо за внимание.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Документация методического объединения: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2857496"/>
            <a:ext cx="258794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Documents and Settings\Администратор\Мои документы\школьные фоны\243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3526429"/>
            <a:ext cx="1928794" cy="3331572"/>
          </a:xfrm>
          <a:prstGeom prst="rect">
            <a:avLst/>
          </a:prstGeom>
          <a:noFill/>
        </p:spPr>
      </p:pic>
      <p:pic>
        <p:nvPicPr>
          <p:cNvPr id="3074" name="Picture 2" descr="C:\Documents and Settings\Администратор\Мои документы\школьные фоны\Копия 243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39394"/>
            <a:ext cx="2000231" cy="331860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Методическая работа: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28736"/>
          <a:ext cx="468630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5000628" y="1500174"/>
          <a:ext cx="3833818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282" y="142852"/>
            <a:ext cx="1285884" cy="131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      Аналитические справки и диагностика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229600" cy="482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72" y="5178233"/>
            <a:ext cx="1428728" cy="167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Documents and Settings\Администратор\Мои документы\школьные фоны\243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145407" cy="1643049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Документация ШМО: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900486" cy="4614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5072066" y="1500174"/>
          <a:ext cx="390525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44" y="142852"/>
            <a:ext cx="14906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14876" y="5214950"/>
            <a:ext cx="14906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      </a:t>
            </a:r>
            <a:r>
              <a:rPr lang="ru-RU" sz="3100" dirty="0" smtClean="0"/>
              <a:t>Примеры диагностики</a:t>
            </a:r>
            <a:br>
              <a:rPr lang="ru-RU" sz="3100" dirty="0" smtClean="0"/>
            </a:br>
            <a:r>
              <a:rPr lang="ru-RU" sz="3100" dirty="0" smtClean="0"/>
              <a:t>                         работы учителей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pic>
        <p:nvPicPr>
          <p:cNvPr id="2050" name="Picture 2" descr="C:\Documents and Settings\Администратор\Мои документы\школьные фоны\24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8933" y="0"/>
            <a:ext cx="2205067" cy="280141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36" y="5286388"/>
            <a:ext cx="2000264" cy="146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Documents and Settings\Администратор\Мои документы\школьные фоны\242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711443" cy="1814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86050" y="357166"/>
            <a:ext cx="535785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Диагностика учащихся: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428736"/>
          <a:ext cx="8229600" cy="4578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C:\Documents and Settings\Администратор\Мои документы\школьные фоны\242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928926" cy="1960372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2214554"/>
            <a:ext cx="14906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sz="2700" b="1" u="sng" dirty="0" smtClean="0"/>
              <a:t>Рейтинг образовательных учреждений </a:t>
            </a:r>
            <a:r>
              <a:rPr lang="ru-RU" sz="2700" b="1" u="sng" dirty="0" err="1" smtClean="0"/>
              <a:t>Динского</a:t>
            </a:r>
            <a:r>
              <a:rPr lang="ru-RU" sz="2700" b="1" u="sng" dirty="0" smtClean="0"/>
              <a:t> района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u="sng" dirty="0" smtClean="0"/>
              <a:t>по результатам краевых диагностических работ по алгебре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u="sng" dirty="0" smtClean="0"/>
              <a:t>учащихся 11-х классов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457200" y="1357275"/>
          <a:ext cx="8229600" cy="5286434"/>
        </p:xfrm>
        <a:graphic>
          <a:graphicData uri="http://schemas.openxmlformats.org/drawingml/2006/table">
            <a:tbl>
              <a:tblPr/>
              <a:tblGrid>
                <a:gridCol w="1175498"/>
                <a:gridCol w="1175498"/>
                <a:gridCol w="1175498"/>
                <a:gridCol w="1175498"/>
                <a:gridCol w="1175498"/>
                <a:gridCol w="1176055"/>
                <a:gridCol w="1176055"/>
              </a:tblGrid>
              <a:tr h="19107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</a:rPr>
                        <a:t>ОУ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</a:rPr>
                        <a:t>Положение ОУ в рейтинговой таблице (место)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</a:rPr>
                        <a:t>ноябрь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</a:rPr>
                        <a:t>декабрь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</a:rPr>
                        <a:t>январь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</a:rPr>
                        <a:t>февраль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</a:rPr>
                        <a:t>март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</a:rPr>
                        <a:t>апрель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</a:rPr>
                        <a:t>МОУ СОШ № 1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 dirty="0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</a:rPr>
                        <a:t>МОУ СОШ № 2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 dirty="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</a:rPr>
                        <a:t>МОУ СОШ № 3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 dirty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</a:rPr>
                        <a:t>МОУ СОШ № 4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</a:rPr>
                        <a:t>МОУ СОШ № 5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 dirty="0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</a:rPr>
                        <a:t>МОУ СОШ № 6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 dirty="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</a:rPr>
                        <a:t>МОУ СОШ № 10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 dirty="0">
                          <a:latin typeface="Times New Roman"/>
                          <a:ea typeface="Times New Roman"/>
                        </a:rPr>
                        <a:t>14-16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</a:rPr>
                        <a:t>МОУ СОШ № 13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 dirty="0"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МОУ СОШ № 20</a:t>
                      </a:r>
                      <a:endParaRPr lang="ru-RU" sz="105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05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05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05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</a:rPr>
                        <a:t>МОУ СОШ № 21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 dirty="0"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</a:rPr>
                        <a:t>МОУ СОШ № 25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 dirty="0"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</a:rPr>
                        <a:t>МОУ СОШ № 26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 dirty="0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</a:rPr>
                        <a:t>МОУ СОШ № 28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</a:rPr>
                        <a:t>МОУ СОШ № 29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</a:rPr>
                        <a:t>МОУ СОШ № 30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</a:rPr>
                        <a:t>МОУ СОШ № 31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</a:rPr>
                        <a:t>МОУ СОШ № 34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</a:rPr>
                        <a:t>МОУ СОШ № 35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14-16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</a:rPr>
                        <a:t>МОУ СОШ № 37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</a:rPr>
                        <a:t>МОУ СОШ № 38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</a:rPr>
                        <a:t>МОУ СОШ № 53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14-16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</a:rPr>
                        <a:t>МОУ ООШ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Сопоставительная </a:t>
            </a:r>
            <a:r>
              <a:rPr lang="ru-RU" dirty="0" smtClean="0"/>
              <a:t>диагностика </a:t>
            </a:r>
            <a:br>
              <a:rPr lang="ru-RU" dirty="0" smtClean="0"/>
            </a:br>
            <a:r>
              <a:rPr lang="ru-RU" dirty="0" smtClean="0"/>
              <a:t>школ </a:t>
            </a:r>
            <a:r>
              <a:rPr lang="ru-RU" dirty="0" err="1" smtClean="0"/>
              <a:t>Динского</a:t>
            </a:r>
            <a:r>
              <a:rPr lang="ru-RU" dirty="0" smtClean="0"/>
              <a:t> района.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505</Words>
  <Application>Microsoft Office PowerPoint</Application>
  <PresentationFormat>Экран (4:3)</PresentationFormat>
  <Paragraphs>197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Начальная</vt:lpstr>
      <vt:lpstr>Открытая</vt:lpstr>
      <vt:lpstr>Организация работы ШМО МОУСОШ № 20 п. Агроном</vt:lpstr>
      <vt:lpstr>Документация методического объединения:</vt:lpstr>
      <vt:lpstr>Методическая работа:</vt:lpstr>
      <vt:lpstr>      Аналитические справки и диагностика</vt:lpstr>
      <vt:lpstr>Документация ШМО:</vt:lpstr>
      <vt:lpstr>               Примеры диагностики                          работы учителей:</vt:lpstr>
      <vt:lpstr>Диагностика учащихся:</vt:lpstr>
      <vt:lpstr>Рейтинг образовательных учреждений Динского района  по результатам краевых диагностических работ по алгебре  учащихся 11-х классов </vt:lpstr>
      <vt:lpstr>Сопоставительная диагностика  школ Динского района.</vt:lpstr>
      <vt:lpstr>Примеры диагностики учащихся:</vt:lpstr>
      <vt:lpstr>Примеры диагностики учащихся</vt:lpstr>
      <vt:lpstr>Слайд 12</vt:lpstr>
      <vt:lpstr>Спасибо за внимание.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ШМО МОУСОШ № 20 п. Агроном</dc:title>
  <dc:creator>Your User Name</dc:creator>
  <cp:lastModifiedBy>Your User Name</cp:lastModifiedBy>
  <cp:revision>20</cp:revision>
  <dcterms:created xsi:type="dcterms:W3CDTF">2009-03-23T15:49:02Z</dcterms:created>
  <dcterms:modified xsi:type="dcterms:W3CDTF">2010-01-29T15:25:07Z</dcterms:modified>
</cp:coreProperties>
</file>