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7F3F2-1075-46A2-91D1-3AB7B0CB1F09}" type="datetimeFigureOut">
              <a:rPr lang="ru-RU" smtClean="0"/>
              <a:pPr/>
              <a:t>28.10.2009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A0E2E-5B19-4CAF-8F4B-830942A89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A0E2E-5B19-4CAF-8F4B-830942A89B6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A0E2E-5B19-4CAF-8F4B-830942A89B6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A0E2E-5B19-4CAF-8F4B-830942A89B6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A0E2E-5B19-4CAF-8F4B-830942A89B6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A0E2E-5B19-4CAF-8F4B-830942A89B6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A0E2E-5B19-4CAF-8F4B-830942A89B6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A0E2E-5B19-4CAF-8F4B-830942A89B6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A0E2E-5B19-4CAF-8F4B-830942A89B6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10/28/2009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10/28/2009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10/28/2009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10/28/2009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lip.dn.ua/wp-content/uploads/2009/02/15/18/25/004-20071103-103326-600x400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evisor.od.ua/pics/apicturepicture8680_87853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12/serpol77.1/0_9038_1eef937e_X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htur.ru/albums/image/2d736bd53013e83d1792233e037398aa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-457200"/>
            <a:ext cx="7851648" cy="1828800"/>
          </a:xfrm>
        </p:spPr>
        <p:txBody>
          <a:bodyPr/>
          <a:lstStyle/>
          <a:p>
            <a:r>
              <a:rPr lang="ru-RU" dirty="0" smtClean="0"/>
              <a:t>От куда берется хлеб?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-main-pic" descr="Картинка 55 из 4099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219200"/>
            <a:ext cx="8763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6000" dirty="0" smtClean="0"/>
              <a:t>Это зерно пшеницы</a:t>
            </a:r>
            <a:endParaRPr lang="ru-RU" sz="6000" dirty="0"/>
          </a:p>
        </p:txBody>
      </p:sp>
      <p:pic>
        <p:nvPicPr>
          <p:cNvPr id="4" name="i-main-pic" descr="Картинка 1 из 4099">
            <a:hlinkClick r:id="rId3" tgtFrame="_blank"/>
          </p:cNvPr>
          <p:cNvPicPr>
            <a:picLocks noGrp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 bwMode="auto">
          <a:xfrm>
            <a:off x="2095500" y="2097087"/>
            <a:ext cx="4953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Только снег сошел в апреле</a:t>
            </a:r>
            <a:br>
              <a:rPr lang="ru-RU" dirty="0" smtClean="0"/>
            </a:br>
            <a:r>
              <a:rPr lang="ru-RU" dirty="0" smtClean="0"/>
              <a:t>Как поля зазеленели.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i-main-pic" descr="Картинка 52 из 4099">
            <a:hlinkClick r:id="rId3" tgtFrame="_blank"/>
          </p:cNvPr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81000" y="1447800"/>
            <a:ext cx="8305799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/>
              <a:t>Золотой </a:t>
            </a:r>
            <a:r>
              <a:rPr lang="ru-RU" sz="4400" b="1" dirty="0"/>
              <a:t>простор бескрайний</a:t>
            </a:r>
            <a:br>
              <a:rPr lang="ru-RU" sz="4400" b="1" dirty="0"/>
            </a:br>
            <a:r>
              <a:rPr lang="ru-RU" sz="4400" b="1" dirty="0"/>
              <a:t>Там работают комбайны</a:t>
            </a:r>
            <a:r>
              <a:rPr lang="ru-RU" dirty="0"/>
              <a:t>. </a:t>
            </a:r>
            <a:br>
              <a:rPr lang="ru-RU" dirty="0"/>
            </a:br>
            <a:endParaRPr lang="ru-RU" dirty="0"/>
          </a:p>
        </p:txBody>
      </p:sp>
      <p:pic>
        <p:nvPicPr>
          <p:cNvPr id="1026" name="i-main-pic" descr="Картинка 28 из 17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371600"/>
            <a:ext cx="8006225" cy="5307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Летом вырастают колоски, а в них много -  </a:t>
            </a:r>
            <a:r>
              <a:rPr lang="ru-RU" dirty="0" err="1" smtClean="0"/>
              <a:t>много</a:t>
            </a:r>
            <a:r>
              <a:rPr lang="ru-RU" dirty="0" smtClean="0"/>
              <a:t> зёрен</a:t>
            </a:r>
            <a:endParaRPr lang="ru-RU" dirty="0"/>
          </a:p>
        </p:txBody>
      </p:sp>
      <p:pic>
        <p:nvPicPr>
          <p:cNvPr id="4098" name="Picture 2" descr="i?id=61177129&amp;tov=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371600"/>
            <a:ext cx="25050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i-main-pic" descr="Картинка 13 из 17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1752600"/>
            <a:ext cx="5562600" cy="4623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Вот зерно течет рекой, </a:t>
            </a:r>
            <a:br>
              <a:rPr lang="ru-RU" dirty="0" smtClean="0"/>
            </a:br>
            <a:r>
              <a:rPr lang="ru-RU" dirty="0" smtClean="0"/>
              <a:t>Чтобы сделаться мукой.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i-main-pic" descr="Картинка 26 из 3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447800"/>
            <a:ext cx="841557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Тесто кружится в квашне, </a:t>
            </a:r>
            <a:br>
              <a:rPr lang="ru-RU" dirty="0" smtClean="0"/>
            </a:br>
            <a:r>
              <a:rPr lang="ru-RU" dirty="0" smtClean="0"/>
              <a:t>Запекается в огне.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http://www.nahtur.ru/albums/image/2d736bd53013e83d1792233e037398aa.jpg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1600200"/>
            <a:ext cx="5562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ХЛЕБ</a:t>
            </a:r>
            <a:endParaRPr lang="ru-RU" dirty="0"/>
          </a:p>
        </p:txBody>
      </p:sp>
      <p:pic>
        <p:nvPicPr>
          <p:cNvPr id="3074" name="i-main-pic" descr="Картинка 2 из 3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219200"/>
            <a:ext cx="7731020" cy="583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41</Words>
  <PresentationFormat>Экран (4:3)</PresentationFormat>
  <Paragraphs>16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От куда берется хлеб?</vt:lpstr>
      <vt:lpstr> Это зерно пшеницы</vt:lpstr>
      <vt:lpstr>Только снег сошел в апреле Как поля зазеленели. </vt:lpstr>
      <vt:lpstr> Золотой простор бескрайний Там работают комбайны.  </vt:lpstr>
      <vt:lpstr>Летом вырастают колоски, а в них много -  много зёрен</vt:lpstr>
      <vt:lpstr>Вот зерно течет рекой,  Чтобы сделаться мукой.  </vt:lpstr>
      <vt:lpstr>Тесто кружится в квашне,  Запекается в огне.  </vt:lpstr>
      <vt:lpstr>ЭТО ХЛЕБ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 куда берется хлеб?</dc:title>
  <dc:creator>Елена</dc:creator>
  <cp:lastModifiedBy>Елена</cp:lastModifiedBy>
  <cp:revision>5</cp:revision>
  <dcterms:created xsi:type="dcterms:W3CDTF">2009-10-25T16:07:19Z</dcterms:created>
  <dcterms:modified xsi:type="dcterms:W3CDTF">2009-10-28T01:44:43Z</dcterms:modified>
</cp:coreProperties>
</file>