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7A2244-C71A-418E-AD3D-45BE4434A51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AD416C-08C3-4C2E-AD48-BED4CC7AA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20270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20120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20220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20340.mp3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Птицы родного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волга</a:t>
            </a:r>
            <a:endParaRPr lang="ru-RU" dirty="0"/>
          </a:p>
        </p:txBody>
      </p:sp>
      <p:pic>
        <p:nvPicPr>
          <p:cNvPr id="4" name="Содержимое 3" descr="20270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285860"/>
            <a:ext cx="7358114" cy="4825484"/>
          </a:xfrm>
        </p:spPr>
      </p:pic>
      <p:pic>
        <p:nvPicPr>
          <p:cNvPr id="6" name="2027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8148" y="135729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Вертишейка</a:t>
            </a:r>
            <a:endParaRPr lang="ru-RU" dirty="0"/>
          </a:p>
        </p:txBody>
      </p:sp>
      <p:pic>
        <p:nvPicPr>
          <p:cNvPr id="4" name="Содержимое 3" descr="20120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1736" y="1571612"/>
            <a:ext cx="3857652" cy="4287754"/>
          </a:xfrm>
        </p:spPr>
      </p:pic>
      <p:pic>
        <p:nvPicPr>
          <p:cNvPr id="5" name="2012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143636" y="16430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Зарянка</a:t>
            </a:r>
            <a:endParaRPr lang="ru-RU" dirty="0"/>
          </a:p>
        </p:txBody>
      </p:sp>
      <p:pic>
        <p:nvPicPr>
          <p:cNvPr id="4" name="Содержимое 3" descr="20220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3108" y="1214422"/>
            <a:ext cx="4721600" cy="4970105"/>
          </a:xfrm>
        </p:spPr>
      </p:pic>
      <p:pic>
        <p:nvPicPr>
          <p:cNvPr id="5" name="2022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572264" y="12858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6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Крапивник</a:t>
            </a:r>
            <a:endParaRPr lang="ru-RU" dirty="0"/>
          </a:p>
        </p:txBody>
      </p:sp>
      <p:pic>
        <p:nvPicPr>
          <p:cNvPr id="4" name="Содержимое 3" descr="20340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500174"/>
            <a:ext cx="6010301" cy="4474470"/>
          </a:xfrm>
        </p:spPr>
      </p:pic>
      <p:pic>
        <p:nvPicPr>
          <p:cNvPr id="5" name="2034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29520" y="15716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857388"/>
          </a:xfrm>
        </p:spPr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учитель  биологии МОУ СОШ №33. </a:t>
            </a:r>
          </a:p>
          <a:p>
            <a:pPr>
              <a:buNone/>
            </a:pPr>
            <a:r>
              <a:rPr lang="ru-RU" sz="2000" dirty="0" smtClean="0"/>
              <a:t>   Рябухина  Лидия Адамовна  </a:t>
            </a:r>
          </a:p>
          <a:p>
            <a:pPr>
              <a:buNone/>
            </a:pPr>
            <a:r>
              <a:rPr lang="ru-RU" sz="2000" dirty="0" smtClean="0"/>
              <a:t>     г. Осинники.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EAEAEA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27</Words>
  <Application>Microsoft Office PowerPoint</Application>
  <PresentationFormat>Экран (4:3)</PresentationFormat>
  <Paragraphs>9</Paragraphs>
  <Slides>6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Птицы родного края</vt:lpstr>
      <vt:lpstr>Иволга</vt:lpstr>
      <vt:lpstr>Вертишейка</vt:lpstr>
      <vt:lpstr>Зарянка</vt:lpstr>
      <vt:lpstr>Крапивник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2010-01-03T17:35:25Z</dcterms:created>
  <dcterms:modified xsi:type="dcterms:W3CDTF">2010-01-04T14:24:06Z</dcterms:modified>
</cp:coreProperties>
</file>