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8" r:id="rId3"/>
    <p:sldId id="261" r:id="rId4"/>
    <p:sldId id="262" r:id="rId5"/>
    <p:sldId id="263" r:id="rId6"/>
    <p:sldId id="270" r:id="rId7"/>
    <p:sldId id="264" r:id="rId8"/>
    <p:sldId id="265" r:id="rId9"/>
    <p:sldId id="257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9D757-B8E6-4103-BF30-1A63919C99D7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D4804-13D6-447A-9C7C-23932F8C4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4804-13D6-447A-9C7C-23932F8C4E7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8B8FC6-DFC8-4329-B5C7-8B09CB00A9AF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A3240-9533-4156-BFA9-A14471E559F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1142984"/>
            <a:ext cx="53819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Лесные сказки </a:t>
            </a:r>
          </a:p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«Роева ручья»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Picture 14" descr="сова болотн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288016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868" y="3286124"/>
            <a:ext cx="535785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Автор: 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Усачева Инна Юрьевна,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учитель начальных  классов, 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МОУ «ОУ гимназия № 15»,</a:t>
            </a:r>
          </a:p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г. Красноярск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428604"/>
            <a:ext cx="7305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Что такое интервью?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71612"/>
            <a:ext cx="81439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Интервью – это беседа журналиста с одним  или несколькими лицами по вопросам, имеющим актуальное значение.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80724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 smtClean="0">
                <a:ln/>
                <a:solidFill>
                  <a:schemeClr val="accent3"/>
                </a:solidFill>
              </a:rPr>
              <a:t>Какими качествами должен обладать журналист</a:t>
            </a:r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00241"/>
            <a:ext cx="79296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Образованность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Доброжелательность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Коммуникабельность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(умение общаться с людьми)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Граммотность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Информированность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Корректность постановки вопросов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357166"/>
            <a:ext cx="4488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Этапы  игры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40" y="1357298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Знакомство со школьными  репортерами.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2. Изучение нового предмета «Природа и                               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экология Красноярского края».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Экскурсия в парк флоры и фауны «Роев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 ручей».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4. Конкурс рисунков «Животные нашего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зоопарка».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5. Выставка книг и журналов о животных.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6. Написание сообщений о животных.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7. Сочинение стихотворений и сказок о животных.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8. Создание электронной публикации: буклета.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1528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742950" indent="-742950" algn="ctr">
              <a:buAutoNum type="arabicPeriod"/>
            </a:pPr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Знакомство с репортерами </a:t>
            </a:r>
          </a:p>
          <a:p>
            <a:pPr marL="742950" indent="-742950"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школьной газеты 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500726" cy="484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643050"/>
            <a:ext cx="5719773" cy="488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357166"/>
            <a:ext cx="645471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2. Экскурсия в парк флоры и фауны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«Роев ручей».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 descr="C:\Documents and Settings\Admin\Рабочий стол\Фото из Роева Ручья\IMG_278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714488"/>
            <a:ext cx="342902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Фото из Роева Ручья\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714488"/>
            <a:ext cx="335758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Фото из Роева Ручья\S730008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4143380"/>
            <a:ext cx="342902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Фото из Роева Ручья\IMG_281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4143380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595323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3. Конкурс рисунков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   «Животные нашего зоопарка».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050" name="Picture 2" descr="D:\Documents and Settings\Инна\Мои документы\Рисунки\Лось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357298"/>
            <a:ext cx="3699102" cy="2571768"/>
          </a:xfrm>
          <a:prstGeom prst="rect">
            <a:avLst/>
          </a:prstGeom>
          <a:noFill/>
        </p:spPr>
      </p:pic>
      <p:pic>
        <p:nvPicPr>
          <p:cNvPr id="2051" name="Picture 3" descr="D:\Documents and Settings\Инна\Мои документы\Рисунки\Кенгуру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4071942"/>
            <a:ext cx="3571900" cy="2501548"/>
          </a:xfrm>
          <a:prstGeom prst="rect">
            <a:avLst/>
          </a:prstGeom>
          <a:noFill/>
        </p:spPr>
      </p:pic>
      <p:pic>
        <p:nvPicPr>
          <p:cNvPr id="2052" name="Picture 4" descr="D:\Documents and Settings\Инна\Мои документы\Рисунки\Цапли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1" y="4071942"/>
            <a:ext cx="3675852" cy="2477000"/>
          </a:xfrm>
          <a:prstGeom prst="rect">
            <a:avLst/>
          </a:prstGeom>
          <a:noFill/>
        </p:spPr>
      </p:pic>
      <p:pic>
        <p:nvPicPr>
          <p:cNvPr id="2053" name="Picture 5" descr="D:\Documents and Settings\Инна\Мои документы\Рисунки\Бел.медведь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9" y="1387520"/>
            <a:ext cx="3571900" cy="2486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85728"/>
            <a:ext cx="595323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3. Конкурс рисунков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   «Животные нашего зоопарка».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4" name="Picture 2" descr="D:\Documents and Settings\Инна\Мои документы\Рисунки\Верблюд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1266834"/>
            <a:ext cx="3714776" cy="5282818"/>
          </a:xfrm>
          <a:prstGeom prst="rect">
            <a:avLst/>
          </a:prstGeom>
          <a:noFill/>
        </p:spPr>
      </p:pic>
      <p:pic>
        <p:nvPicPr>
          <p:cNvPr id="3075" name="Picture 3" descr="D:\Documents and Settings\Инна\Мои документы\Рисунки\Жираф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1285860"/>
            <a:ext cx="3654954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91716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4. Посещение школьной библиотеки.</a:t>
            </a:r>
          </a:p>
          <a:p>
            <a:r>
              <a:rPr lang="ru-RU" sz="2800" b="1" dirty="0" smtClean="0">
                <a:ln/>
                <a:solidFill>
                  <a:schemeClr val="accent3"/>
                </a:solidFill>
              </a:rPr>
              <a:t>    Организация выставки книг о животных.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D:\Documents and Settings\Инна\Мои документы\Фото\библиотека\IMG_07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357298"/>
            <a:ext cx="3286148" cy="2464837"/>
          </a:xfrm>
          <a:prstGeom prst="rect">
            <a:avLst/>
          </a:prstGeom>
          <a:noFill/>
        </p:spPr>
      </p:pic>
      <p:pic>
        <p:nvPicPr>
          <p:cNvPr id="1027" name="Picture 3" descr="D:\Documents and Settings\Инна\Мои документы\Фото\библиотека\IMG_07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357298"/>
            <a:ext cx="3286148" cy="2464837"/>
          </a:xfrm>
          <a:prstGeom prst="rect">
            <a:avLst/>
          </a:prstGeom>
          <a:noFill/>
        </p:spPr>
      </p:pic>
      <p:pic>
        <p:nvPicPr>
          <p:cNvPr id="1028" name="Picture 4" descr="D:\Documents and Settings\Инна\Мои документы\Фото\2б 2008\Книжн.выст\IMG_07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8" y="4071942"/>
            <a:ext cx="3399542" cy="2445886"/>
          </a:xfrm>
          <a:prstGeom prst="rect">
            <a:avLst/>
          </a:prstGeom>
          <a:noFill/>
        </p:spPr>
      </p:pic>
      <p:pic>
        <p:nvPicPr>
          <p:cNvPr id="1029" name="Picture 5" descr="D:\Documents and Settings\Инна\Мои документы\Фото\2б 2008\Книжн.выст\IMG_071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4876" y="4071942"/>
            <a:ext cx="3333436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643182"/>
            <a:ext cx="707578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dirty="0">
                <a:ln/>
                <a:solidFill>
                  <a:schemeClr val="accent3"/>
                </a:solidFill>
              </a:rPr>
              <a:t>7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. Создание электронных публикаций: </a:t>
            </a:r>
          </a:p>
          <a:p>
            <a:r>
              <a:rPr lang="ru-RU" sz="2800" b="1" dirty="0">
                <a:ln/>
                <a:solidFill>
                  <a:schemeClr val="accent3"/>
                </a:solidFill>
              </a:rPr>
              <a:t> 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    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буклетов.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14488"/>
            <a:ext cx="70800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6. Сочинение стихотворений и сказок 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8186" y="438128"/>
            <a:ext cx="652146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5. Написание сообщений </a:t>
            </a:r>
          </a:p>
          <a:p>
            <a:r>
              <a:rPr lang="ru-RU" sz="2800" b="1" dirty="0">
                <a:ln/>
                <a:solidFill>
                  <a:schemeClr val="accent3"/>
                </a:solidFill>
              </a:rPr>
              <a:t> 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    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о животных Красноярского края.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D:\doc\рабочий стол\IMG_07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3857628"/>
            <a:ext cx="3419042" cy="2657952"/>
          </a:xfrm>
          <a:prstGeom prst="rect">
            <a:avLst/>
          </a:prstGeom>
          <a:noFill/>
        </p:spPr>
      </p:pic>
      <p:pic>
        <p:nvPicPr>
          <p:cNvPr id="1027" name="Picture 3" descr="D:\doc\рабочий стол\IMG_07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3857628"/>
            <a:ext cx="3571900" cy="2679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857364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Оформить рубрику «Интервью».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Познакомиться с понятием «интервью» .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Попробовать себя в роли журналиста.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Закончить работу над публикацией.</a:t>
            </a:r>
          </a:p>
          <a:p>
            <a:pPr marL="742950" indent="-742950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85728"/>
            <a:ext cx="4999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Цель занятия: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rgbClr val="DBF5F9"/>
      </a:dk1>
      <a:lt1>
        <a:srgbClr val="0F6FC6"/>
      </a:lt1>
      <a:dk2>
        <a:srgbClr val="009DD9"/>
      </a:dk2>
      <a:lt2>
        <a:srgbClr val="DBF5F9"/>
      </a:lt2>
      <a:accent1>
        <a:srgbClr val="0B5394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250</Words>
  <Application>Microsoft Office PowerPoint</Application>
  <PresentationFormat>Экран (4:3)</PresentationFormat>
  <Paragraphs>51</Paragraphs>
  <Slides>11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Инна</cp:lastModifiedBy>
  <cp:revision>46</cp:revision>
  <dcterms:created xsi:type="dcterms:W3CDTF">2009-04-13T14:40:11Z</dcterms:created>
  <dcterms:modified xsi:type="dcterms:W3CDTF">2010-01-18T15:11:02Z</dcterms:modified>
</cp:coreProperties>
</file>