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79CE-5D97-49B7-A18D-F2E0F6C03B3A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1553E-188F-4570-BACB-E92F7E55A5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152" y="357166"/>
            <a:ext cx="7952624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«Решение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квадратных 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Уравнений 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по материалам 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истории города Пугачева»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2010-01-19T19:49:24Z</dcterms:created>
  <dcterms:modified xsi:type="dcterms:W3CDTF">2010-01-19T19:50:20Z</dcterms:modified>
</cp:coreProperties>
</file>