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3" r:id="rId2"/>
    <p:sldId id="363" r:id="rId3"/>
    <p:sldId id="377" r:id="rId4"/>
    <p:sldId id="258" r:id="rId5"/>
    <p:sldId id="259" r:id="rId6"/>
    <p:sldId id="260" r:id="rId7"/>
    <p:sldId id="261" r:id="rId8"/>
    <p:sldId id="281" r:id="rId9"/>
    <p:sldId id="370" r:id="rId10"/>
    <p:sldId id="277" r:id="rId11"/>
    <p:sldId id="290" r:id="rId12"/>
    <p:sldId id="319" r:id="rId13"/>
    <p:sldId id="333" r:id="rId14"/>
    <p:sldId id="334" r:id="rId15"/>
    <p:sldId id="335" r:id="rId16"/>
    <p:sldId id="280" r:id="rId17"/>
    <p:sldId id="329" r:id="rId18"/>
    <p:sldId id="330" r:id="rId19"/>
    <p:sldId id="331" r:id="rId20"/>
    <p:sldId id="332" r:id="rId21"/>
    <p:sldId id="315" r:id="rId22"/>
    <p:sldId id="289" r:id="rId23"/>
    <p:sldId id="358" r:id="rId24"/>
    <p:sldId id="349" r:id="rId25"/>
    <p:sldId id="303" r:id="rId26"/>
    <p:sldId id="286" r:id="rId27"/>
    <p:sldId id="305" r:id="rId28"/>
    <p:sldId id="306" r:id="rId29"/>
    <p:sldId id="304" r:id="rId30"/>
    <p:sldId id="378" r:id="rId31"/>
    <p:sldId id="322" r:id="rId32"/>
    <p:sldId id="374" r:id="rId33"/>
    <p:sldId id="32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88592" autoAdjust="0"/>
  </p:normalViewPr>
  <p:slideViewPr>
    <p:cSldViewPr>
      <p:cViewPr varScale="1">
        <p:scale>
          <a:sx n="82" d="100"/>
          <a:sy n="82" d="100"/>
        </p:scale>
        <p:origin x="-12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28388-34E5-463A-888D-16CC02CB251E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02891-A63F-4530-8A68-E3C4E8568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02891-A63F-4530-8A68-E3C4E85680F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02891-A63F-4530-8A68-E3C4E85680F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02891-A63F-4530-8A68-E3C4E85680F1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869B-85D6-4DEA-83B1-B04DEE46B01F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0036-90E9-490B-8923-DF179CEAD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869B-85D6-4DEA-83B1-B04DEE46B01F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0036-90E9-490B-8923-DF179CEAD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869B-85D6-4DEA-83B1-B04DEE46B01F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0036-90E9-490B-8923-DF179CEAD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869B-85D6-4DEA-83B1-B04DEE46B01F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0036-90E9-490B-8923-DF179CEAD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869B-85D6-4DEA-83B1-B04DEE46B01F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0036-90E9-490B-8923-DF179CEAD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869B-85D6-4DEA-83B1-B04DEE46B01F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0036-90E9-490B-8923-DF179CEAD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869B-85D6-4DEA-83B1-B04DEE46B01F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0036-90E9-490B-8923-DF179CEAD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869B-85D6-4DEA-83B1-B04DEE46B01F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0036-90E9-490B-8923-DF179CEAD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869B-85D6-4DEA-83B1-B04DEE46B01F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0036-90E9-490B-8923-DF179CEAD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869B-85D6-4DEA-83B1-B04DEE46B01F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0036-90E9-490B-8923-DF179CEAD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869B-85D6-4DEA-83B1-B04DEE46B01F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0036-90E9-490B-8923-DF179CEAD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0869B-85D6-4DEA-83B1-B04DEE46B01F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40036-90E9-490B-8923-DF179CEAD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Открытый урок по теме: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«Природные зоны России»</a:t>
            </a:r>
            <a:endParaRPr lang="ru-RU" sz="7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3786190"/>
            <a:ext cx="5800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 класс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4857760"/>
            <a:ext cx="6467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Учителя: </a:t>
            </a:r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Данилкина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И.В.</a:t>
            </a:r>
          </a:p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     </a:t>
            </a:r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Апарина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Н.Т.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428604"/>
            <a:ext cx="321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Ответы:</a:t>
            </a:r>
          </a:p>
          <a:p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643174" y="5357826"/>
            <a:ext cx="1662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</a:t>
            </a:r>
            <a:r>
              <a:rPr lang="ru-RU" dirty="0" smtClean="0"/>
              <a:t>0.А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142873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1.В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2714612" y="1873780"/>
            <a:ext cx="100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2.Б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2714612" y="231027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3.Б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14612" y="27860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4.В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rot="10800000" flipH="1" flipV="1">
            <a:off x="2714612" y="3208615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ru-RU" dirty="0" smtClean="0"/>
              <a:t>.Б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2714612" y="364331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6.Б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14612" y="4071942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7.</a:t>
            </a:r>
            <a:r>
              <a:rPr lang="ru-RU" dirty="0" smtClean="0"/>
              <a:t>Б</a:t>
            </a: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2714612" y="4549138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8.А</a:t>
            </a:r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2714612" y="5000636"/>
            <a:ext cx="785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9.А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78636"/>
            <a:ext cx="9453618" cy="7090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5572140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живем в лесной зоне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o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61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 flipH="1">
            <a:off x="428596" y="1857364"/>
            <a:ext cx="8072494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Узнай растения по описанию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шайник.jpg"/>
          <p:cNvPicPr>
            <a:picLocks noChangeAspect="1"/>
          </p:cNvPicPr>
          <p:nvPr/>
        </p:nvPicPr>
        <p:blipFill>
          <a:blip r:embed="rId2"/>
          <a:srcRect l="7031" t="8333" r="5468" b="6250"/>
          <a:stretch>
            <a:fillRect/>
          </a:stretch>
        </p:blipFill>
        <p:spPr>
          <a:xfrm>
            <a:off x="0" y="-47223"/>
            <a:ext cx="9144000" cy="6905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1802" y="50004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</a:rPr>
              <a:t>Лишайник</a:t>
            </a:r>
            <a:endParaRPr lang="ru-RU" sz="3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уб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315" cy="6861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0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дуб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т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214290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Лиственница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83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7818" y="5500702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Ягель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щериц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348" y="0"/>
            <a:ext cx="9350695" cy="6572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357166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Ящерица</a:t>
            </a:r>
            <a:endParaRPr lang="ru-RU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с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94467" cy="6557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0364" y="285729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</a:rPr>
              <a:t>ЛОСЬ</a:t>
            </a:r>
            <a:endParaRPr lang="ru-RU" sz="4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ерепах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25"/>
            <a:ext cx="8715404" cy="6878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642918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Черепаха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142976" y="1357298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Ребята!</a:t>
            </a:r>
            <a:endParaRPr lang="ru-RU" sz="48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714480" y="2786058"/>
            <a:ext cx="559788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Желаем вам счастливого и веселого путешествия  по нашей стране.</a:t>
            </a:r>
            <a:endParaRPr lang="ru-RU" sz="3600" b="1" i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85776"/>
            <a:ext cx="9318323" cy="7111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6116" y="-214338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Сова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вал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809"/>
            <a:ext cx="9144000" cy="6887809"/>
          </a:xfrm>
          <a:prstGeom prst="rect">
            <a:avLst/>
          </a:prstGeom>
        </p:spPr>
      </p:pic>
      <p:sp>
        <p:nvSpPr>
          <p:cNvPr id="5" name="Пятно 2 4"/>
          <p:cNvSpPr/>
          <p:nvPr/>
        </p:nvSpPr>
        <p:spPr>
          <a:xfrm>
            <a:off x="285720" y="4500570"/>
            <a:ext cx="3143272" cy="2357430"/>
          </a:xfrm>
          <a:prstGeom prst="irregularSeal2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Свалка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ятно 2 3"/>
          <p:cNvSpPr/>
          <p:nvPr/>
        </p:nvSpPr>
        <p:spPr>
          <a:xfrm flipH="1">
            <a:off x="0" y="4214818"/>
            <a:ext cx="3071834" cy="2357454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Пожар в лесу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нак 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57166"/>
            <a:ext cx="3429024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знак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857496"/>
            <a:ext cx="3673210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знак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2857496"/>
            <a:ext cx="3465613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запрет 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357166"/>
            <a:ext cx="3667160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57224" y="6000768"/>
            <a:ext cx="7743402" cy="461665"/>
          </a:xfrm>
          <a:prstGeom prst="rect">
            <a:avLst/>
          </a:prstGeom>
          <a:ln>
            <a:solidFill>
              <a:schemeClr val="bg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Знаки, запрещающие мусорить и разводить костер в лесу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сн кн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435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6446" y="2071678"/>
            <a:ext cx="33575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Красная книга России издана</a:t>
            </a:r>
          </a:p>
          <a:p>
            <a:r>
              <a:rPr lang="ru-RU" sz="2400" dirty="0" smtClean="0"/>
              <a:t>в 2001 году. В ней 500 страниц.</a:t>
            </a:r>
          </a:p>
          <a:p>
            <a:r>
              <a:rPr lang="ru-RU" sz="2400" dirty="0" smtClean="0"/>
              <a:t>Все виды животных и растений</a:t>
            </a:r>
          </a:p>
          <a:p>
            <a:r>
              <a:rPr lang="ru-RU" sz="2400" dirty="0" smtClean="0"/>
              <a:t>распределены на 5 категорий</a:t>
            </a:r>
          </a:p>
          <a:p>
            <a:r>
              <a:rPr lang="ru-RU" sz="2400" dirty="0" smtClean="0"/>
              <a:t>по видам редкости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ндыш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2427"/>
            <a:ext cx="9144000" cy="6970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0364" y="6357958"/>
            <a:ext cx="2796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/>
                </a:solidFill>
              </a:rPr>
              <a:t>Ландыш</a:t>
            </a:r>
            <a:endParaRPr lang="ru-RU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мурский тигр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6357958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/>
                </a:solidFill>
              </a:rPr>
              <a:t>Амурский тигр</a:t>
            </a:r>
            <a:endParaRPr lang="ru-RU"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928670"/>
            <a:ext cx="72289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Скорость волка в случае опсности-55 км в час.</a:t>
            </a:r>
          </a:p>
          <a:p>
            <a:r>
              <a:rPr lang="ru-RU" sz="2800" b="1" dirty="0" smtClean="0"/>
              <a:t>Сколько</a:t>
            </a:r>
            <a:r>
              <a:rPr lang="ru-RU" sz="2800" dirty="0" smtClean="0"/>
              <a:t> километров может пробежать волк с</a:t>
            </a:r>
          </a:p>
          <a:p>
            <a:r>
              <a:rPr lang="ru-RU" sz="2800" dirty="0" smtClean="0"/>
              <a:t>такой скоростью за 2 часа?</a:t>
            </a:r>
            <a:endParaRPr lang="ru-RU" sz="2800" dirty="0"/>
          </a:p>
        </p:txBody>
      </p:sp>
      <p:pic>
        <p:nvPicPr>
          <p:cNvPr id="3" name="Рисунок 2" descr="волк тр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86116" y="4286256"/>
            <a:ext cx="2047031" cy="1484099"/>
          </a:xfrm>
          <a:prstGeom prst="rect">
            <a:avLst/>
          </a:prstGeom>
        </p:spPr>
      </p:pic>
      <p:pic>
        <p:nvPicPr>
          <p:cNvPr id="4" name="Рисунок 3" descr="волк дв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0430" y="4143380"/>
            <a:ext cx="2443160" cy="1357322"/>
          </a:xfrm>
          <a:prstGeom prst="rect">
            <a:avLst/>
          </a:prstGeom>
        </p:spPr>
      </p:pic>
      <p:pic>
        <p:nvPicPr>
          <p:cNvPr id="5" name="Рисунок 4" descr="волк тр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2500305"/>
            <a:ext cx="6215106" cy="41434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000108"/>
            <a:ext cx="77211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особо неурожайные годы белки покидают</a:t>
            </a:r>
          </a:p>
          <a:p>
            <a:r>
              <a:rPr lang="ru-RU" sz="2800" dirty="0" smtClean="0"/>
              <a:t>родные места, чтобы найти корм. Они </a:t>
            </a:r>
            <a:r>
              <a:rPr lang="ru-RU" sz="2800" dirty="0" err="1" smtClean="0"/>
              <a:t>преодоле</a:t>
            </a:r>
            <a:r>
              <a:rPr lang="ru-RU" sz="2800" dirty="0" smtClean="0"/>
              <a:t>-</a:t>
            </a:r>
          </a:p>
          <a:p>
            <a:r>
              <a:rPr lang="ru-RU" sz="2800" dirty="0" err="1" smtClean="0"/>
              <a:t>вают</a:t>
            </a:r>
            <a:r>
              <a:rPr lang="ru-RU" sz="2800" dirty="0" smtClean="0"/>
              <a:t> сотни километров, двигаясь со скоростью</a:t>
            </a:r>
          </a:p>
          <a:p>
            <a:r>
              <a:rPr lang="ru-RU" sz="2800" dirty="0" smtClean="0"/>
              <a:t>4 км в час. За сколько часов белки преодолеют</a:t>
            </a:r>
          </a:p>
          <a:p>
            <a:r>
              <a:rPr lang="ru-RU" sz="2800" dirty="0" smtClean="0"/>
              <a:t>расстояние  200 километров?</a:t>
            </a:r>
            <a:endParaRPr lang="ru-RU" sz="2800" dirty="0"/>
          </a:p>
        </p:txBody>
      </p:sp>
      <p:pic>
        <p:nvPicPr>
          <p:cNvPr id="3" name="Рисунок 2" descr="бел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3107" y="3357562"/>
            <a:ext cx="4786347" cy="35004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1214422"/>
            <a:ext cx="62322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Одногорбый верблюд может развивать</a:t>
            </a:r>
          </a:p>
          <a:p>
            <a:r>
              <a:rPr lang="ru-RU" sz="2800" dirty="0" smtClean="0"/>
              <a:t>скорость до 16 км в час. Сколько кило-</a:t>
            </a:r>
          </a:p>
          <a:p>
            <a:r>
              <a:rPr lang="ru-RU" sz="2800" dirty="0" smtClean="0"/>
              <a:t>метров он пройдет за 5 часов?</a:t>
            </a:r>
            <a:endParaRPr lang="ru-RU" sz="2800" dirty="0"/>
          </a:p>
        </p:txBody>
      </p:sp>
      <p:pic>
        <p:nvPicPr>
          <p:cNvPr id="3" name="Рисунок 2" descr="верблюд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43042" y="3143248"/>
            <a:ext cx="5857916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536c76dea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428976"/>
            <a:ext cx="4857752" cy="3429024"/>
          </a:xfrm>
          <a:prstGeom prst="rect">
            <a:avLst/>
          </a:prstGeom>
        </p:spPr>
      </p:pic>
      <p:pic>
        <p:nvPicPr>
          <p:cNvPr id="3" name="Рисунок 2" descr="tundra-05a061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" y="0"/>
            <a:ext cx="4857753" cy="3357562"/>
          </a:xfrm>
          <a:prstGeom prst="rect">
            <a:avLst/>
          </a:prstGeom>
        </p:spPr>
      </p:pic>
      <p:pic>
        <p:nvPicPr>
          <p:cNvPr id="4" name="Рисунок 3" descr="Gobi_Desert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6314" y="3429000"/>
            <a:ext cx="4357686" cy="3429000"/>
          </a:xfrm>
          <a:prstGeom prst="rect">
            <a:avLst/>
          </a:prstGeom>
        </p:spPr>
      </p:pic>
      <p:pic>
        <p:nvPicPr>
          <p:cNvPr id="5" name="Рисунок 4" descr="trop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6314" y="0"/>
            <a:ext cx="4357686" cy="335756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714356"/>
          <a:ext cx="8929718" cy="5929354"/>
        </p:xfrm>
        <a:graphic>
          <a:graphicData uri="http://schemas.openxmlformats.org/presentationml/2006/ole">
            <p:oleObj spid="_x0000_s1026" name="Документ" r:id="rId3" imgW="9440097" imgH="4435245" progId="Word.Document.12">
              <p:embed/>
            </p:oleObj>
          </a:graphicData>
        </a:graphic>
      </p:graphicFrame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брак 3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857356" y="5500702"/>
            <a:ext cx="5486400" cy="135729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99"/>
                </a:solidFill>
              </a:rPr>
              <a:t>Браконьеры -это люди, занимающиеся незаконной охотой , рыбной ловлей и уничтожением деревьев и растений.</a:t>
            </a:r>
            <a:endParaRPr lang="ru-RU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сен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4058" cy="6786586"/>
          </a:xfrm>
          <a:prstGeom prst="rect">
            <a:avLst/>
          </a:prstGeom>
        </p:spPr>
      </p:pic>
      <p:pic>
        <p:nvPicPr>
          <p:cNvPr id="5" name="Рисунок 4" descr="кошк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29256" y="3500437"/>
            <a:ext cx="3714744" cy="30872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мышь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4240030"/>
            <a:ext cx="3214710" cy="23322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2910" y="857232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Мы все-таки очень  друг другу нужны !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тка яблон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 flipH="1">
            <a:off x="785786" y="1714488"/>
            <a:ext cx="7786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Дорогие ребята!</a:t>
            </a:r>
          </a:p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Наше путешествие закончилось. Мы надеемся , что </a:t>
            </a:r>
          </a:p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знания, полученные на этом уроке пригодятся вам в</a:t>
            </a:r>
          </a:p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дальнейшей жизни.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solidFill>
                  <a:schemeClr val="accent3">
                    <a:lumMod val="75000"/>
                  </a:schemeClr>
                </a:solidFill>
              </a:rPr>
              <a:t>Тундра</a:t>
            </a:r>
            <a:endParaRPr lang="ru-RU" sz="8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 descr="tundra-05a061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357298"/>
            <a:ext cx="9144000" cy="55007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i="1" dirty="0" smtClean="0">
                <a:solidFill>
                  <a:srgbClr val="00B050"/>
                </a:solidFill>
              </a:rPr>
              <a:t>Зона лесов</a:t>
            </a:r>
            <a:endParaRPr lang="ru-RU" sz="8000" i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tro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46571"/>
            <a:ext cx="8786874" cy="541142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C000"/>
                </a:solidFill>
              </a:rPr>
              <a:t>Степи</a:t>
            </a:r>
            <a:endParaRPr lang="ru-RU" sz="8000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ec536c76deaf.jpg"/>
          <p:cNvPicPr>
            <a:picLocks noChangeAspect="1"/>
          </p:cNvPicPr>
          <p:nvPr/>
        </p:nvPicPr>
        <p:blipFill>
          <a:blip r:embed="rId3" cstate="print"/>
          <a:srcRect l="5468" t="7692" r="5468" b="7692"/>
          <a:stretch>
            <a:fillRect/>
          </a:stretch>
        </p:blipFill>
        <p:spPr>
          <a:xfrm>
            <a:off x="0" y="1428736"/>
            <a:ext cx="9143999" cy="54292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i="1" dirty="0" smtClean="0">
                <a:solidFill>
                  <a:srgbClr val="FF0000"/>
                </a:solidFill>
              </a:rPr>
              <a:t>Пустыни</a:t>
            </a:r>
            <a:endParaRPr lang="ru-RU" sz="8000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9144000" cy="514353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уб д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28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белк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00166" y="3357562"/>
            <a:ext cx="2335163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flipH="1">
            <a:off x="3357554" y="785794"/>
            <a:ext cx="54292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</a:rPr>
              <a:t>Распредели растения и животных</a:t>
            </a:r>
          </a:p>
          <a:p>
            <a:pPr algn="ctr"/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</a:rPr>
              <a:t>по природным зонам</a:t>
            </a:r>
            <a:endParaRPr lang="ru-RU" sz="4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28572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Тест:     Природные зоны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857232"/>
            <a:ext cx="42862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1.Природная зона арктических пустынь расположена</a:t>
            </a:r>
          </a:p>
          <a:p>
            <a:r>
              <a:rPr lang="ru-RU" sz="1600" dirty="0" smtClean="0"/>
              <a:t>А.На островах Тихого океана</a:t>
            </a:r>
          </a:p>
          <a:p>
            <a:r>
              <a:rPr lang="ru-RU" sz="1600" dirty="0" smtClean="0"/>
              <a:t>Б.На островах Индийского океана</a:t>
            </a:r>
          </a:p>
          <a:p>
            <a:r>
              <a:rPr lang="ru-RU" sz="1600" dirty="0" smtClean="0"/>
              <a:t>В.На островах Северного Ледовитого океана</a:t>
            </a:r>
          </a:p>
          <a:p>
            <a:r>
              <a:rPr lang="ru-RU" sz="1600" b="1" dirty="0" smtClean="0"/>
              <a:t>2.В ледяной зоне растут</a:t>
            </a:r>
          </a:p>
          <a:p>
            <a:r>
              <a:rPr lang="ru-RU" sz="1600" dirty="0" smtClean="0"/>
              <a:t>А.Кедры, березы, черемуха</a:t>
            </a:r>
          </a:p>
          <a:p>
            <a:r>
              <a:rPr lang="ru-RU" sz="1600" dirty="0" smtClean="0"/>
              <a:t>Б.Лишайники, мхи, полярные маки</a:t>
            </a:r>
          </a:p>
          <a:p>
            <a:r>
              <a:rPr lang="ru-RU" sz="1600" dirty="0" smtClean="0"/>
              <a:t>В.Бузина, орешник, айва</a:t>
            </a:r>
          </a:p>
          <a:p>
            <a:r>
              <a:rPr lang="ru-RU" sz="1600" b="1" dirty="0" smtClean="0"/>
              <a:t>3.Большое скопление птиц на скалах называют</a:t>
            </a:r>
          </a:p>
          <a:p>
            <a:r>
              <a:rPr lang="ru-RU" sz="1600" dirty="0" smtClean="0"/>
              <a:t>А.Птичьи  рынки</a:t>
            </a:r>
          </a:p>
          <a:p>
            <a:r>
              <a:rPr lang="ru-RU" sz="1600" dirty="0" smtClean="0"/>
              <a:t>Б.Птичьи базары</a:t>
            </a:r>
          </a:p>
          <a:p>
            <a:r>
              <a:rPr lang="ru-RU" sz="1600" b="1" dirty="0" smtClean="0"/>
              <a:t>4.В тундре</a:t>
            </a:r>
          </a:p>
          <a:p>
            <a:r>
              <a:rPr lang="ru-RU" sz="1600" dirty="0" smtClean="0"/>
              <a:t>А.Ярко выражены все 4 времени года ,одинаковые по продолжительности</a:t>
            </a:r>
          </a:p>
          <a:p>
            <a:r>
              <a:rPr lang="ru-RU" sz="1600" dirty="0" smtClean="0"/>
              <a:t>Б.Длинная, суровая зима и жаркое лето</a:t>
            </a:r>
          </a:p>
          <a:p>
            <a:r>
              <a:rPr lang="ru-RU" sz="1600" dirty="0" smtClean="0"/>
              <a:t>В.Длинная, суровая зима и короткое прохладное лето</a:t>
            </a:r>
          </a:p>
          <a:p>
            <a:r>
              <a:rPr lang="ru-RU" sz="1600" b="1" dirty="0" smtClean="0"/>
              <a:t>5.В тундре обитают</a:t>
            </a:r>
          </a:p>
          <a:p>
            <a:r>
              <a:rPr lang="ru-RU" sz="1600" dirty="0" smtClean="0"/>
              <a:t>А.Куропатки, сайгаки, мыши</a:t>
            </a:r>
          </a:p>
          <a:p>
            <a:r>
              <a:rPr lang="ru-RU" sz="1600" dirty="0" smtClean="0"/>
              <a:t>Б.Песцы, лемминги, волки</a:t>
            </a:r>
          </a:p>
          <a:p>
            <a:r>
              <a:rPr lang="ru-RU" sz="1600" dirty="0" smtClean="0"/>
              <a:t>В.Верблюды,  лошади, коровы</a:t>
            </a: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643438" y="794802"/>
            <a:ext cx="428628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6.Самую большую территорию занимают</a:t>
            </a:r>
          </a:p>
          <a:p>
            <a:r>
              <a:rPr lang="ru-RU" sz="1600" dirty="0" smtClean="0"/>
              <a:t>А.Смешанные леса</a:t>
            </a:r>
          </a:p>
          <a:p>
            <a:r>
              <a:rPr lang="ru-RU" sz="1600" dirty="0" smtClean="0"/>
              <a:t>Б.Хвойные леса</a:t>
            </a:r>
          </a:p>
          <a:p>
            <a:r>
              <a:rPr lang="ru-RU" sz="1600" dirty="0" smtClean="0"/>
              <a:t>В.Широколиственные леса</a:t>
            </a:r>
          </a:p>
          <a:p>
            <a:r>
              <a:rPr lang="ru-RU" sz="1600" b="1" dirty="0" smtClean="0"/>
              <a:t>7.Лесным исполином называют</a:t>
            </a:r>
          </a:p>
          <a:p>
            <a:r>
              <a:rPr lang="ru-RU" sz="1600" dirty="0" smtClean="0"/>
              <a:t>А.Благородного оленя</a:t>
            </a:r>
          </a:p>
          <a:p>
            <a:r>
              <a:rPr lang="ru-RU" sz="1600" dirty="0" smtClean="0"/>
              <a:t>Б.Лося</a:t>
            </a:r>
          </a:p>
          <a:p>
            <a:r>
              <a:rPr lang="ru-RU" sz="1600" dirty="0" smtClean="0"/>
              <a:t>В.Медведя</a:t>
            </a:r>
          </a:p>
          <a:p>
            <a:r>
              <a:rPr lang="ru-RU" sz="1600" b="1" dirty="0" smtClean="0"/>
              <a:t>8.Характерный признак зоны степей – это</a:t>
            </a:r>
          </a:p>
          <a:p>
            <a:r>
              <a:rPr lang="ru-RU" sz="1600" dirty="0" smtClean="0"/>
              <a:t>А.Сплошной травянистый растительный покров</a:t>
            </a:r>
          </a:p>
          <a:p>
            <a:r>
              <a:rPr lang="ru-RU" sz="1600" dirty="0" smtClean="0"/>
              <a:t>Б.Отсутствие сплошного растительного покрова</a:t>
            </a:r>
          </a:p>
          <a:p>
            <a:r>
              <a:rPr lang="ru-RU" sz="1600" dirty="0" smtClean="0"/>
              <a:t>В.Обилие мхов,  лишайников, кустарников</a:t>
            </a:r>
          </a:p>
          <a:p>
            <a:r>
              <a:rPr lang="ru-RU" sz="1600" b="1" dirty="0" smtClean="0"/>
              <a:t>9.Основным занятием населения степей </a:t>
            </a:r>
            <a:r>
              <a:rPr lang="ru-RU" sz="1600" dirty="0" smtClean="0"/>
              <a:t>является</a:t>
            </a:r>
          </a:p>
          <a:p>
            <a:r>
              <a:rPr lang="ru-RU" sz="1600" dirty="0" smtClean="0"/>
              <a:t>А.Земледелие</a:t>
            </a:r>
          </a:p>
          <a:p>
            <a:r>
              <a:rPr lang="ru-RU" sz="1600" dirty="0" smtClean="0"/>
              <a:t>Б.Рыболовство</a:t>
            </a:r>
          </a:p>
          <a:p>
            <a:r>
              <a:rPr lang="ru-RU" sz="1600" dirty="0" smtClean="0"/>
              <a:t>В.Оленеводство</a:t>
            </a:r>
          </a:p>
          <a:p>
            <a:r>
              <a:rPr lang="ru-RU" sz="1600" b="1" dirty="0" smtClean="0"/>
              <a:t>10.К животным пустыни относятся</a:t>
            </a:r>
          </a:p>
          <a:p>
            <a:r>
              <a:rPr lang="ru-RU" sz="1600" dirty="0" smtClean="0"/>
              <a:t>А.Корсак, сайгак, тушканчик</a:t>
            </a:r>
          </a:p>
          <a:p>
            <a:r>
              <a:rPr lang="ru-RU" sz="1600" dirty="0" smtClean="0"/>
              <a:t>Б.Рысь,  лев,  тигр</a:t>
            </a:r>
          </a:p>
          <a:p>
            <a:r>
              <a:rPr lang="ru-RU" sz="1600" dirty="0" smtClean="0"/>
              <a:t>В.Морж, тюлень, медве</a:t>
            </a:r>
            <a:r>
              <a:rPr lang="ru-RU" dirty="0" smtClean="0"/>
              <a:t>дь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</TotalTime>
  <Words>401</Words>
  <Application>Microsoft Office PowerPoint</Application>
  <PresentationFormat>Экран (4:3)</PresentationFormat>
  <Paragraphs>103</Paragraphs>
  <Slides>33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Документ</vt:lpstr>
      <vt:lpstr>Открытый урок по теме: «Природные зоны России»</vt:lpstr>
      <vt:lpstr>Слайд 2</vt:lpstr>
      <vt:lpstr>Слайд 3</vt:lpstr>
      <vt:lpstr>Тундра</vt:lpstr>
      <vt:lpstr>Зона лесов</vt:lpstr>
      <vt:lpstr>Степи</vt:lpstr>
      <vt:lpstr>Пустыни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на тему: «Природные зоны России»</dc:title>
  <dc:creator>Диман</dc:creator>
  <cp:lastModifiedBy>Диман</cp:lastModifiedBy>
  <cp:revision>144</cp:revision>
  <dcterms:created xsi:type="dcterms:W3CDTF">2009-10-21T13:54:54Z</dcterms:created>
  <dcterms:modified xsi:type="dcterms:W3CDTF">2010-01-14T14:44:55Z</dcterms:modified>
</cp:coreProperties>
</file>