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73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58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8AD5-78E0-48C3-B5CC-5EB2752E87D8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7E130-17A6-4325-A749-61A7D47D8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E130-17A6-4325-A749-61A7D47D817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824A1E-BE0D-45E3-8B54-D765A9141209}" type="datetimeFigureOut">
              <a:rPr lang="ru-RU" smtClean="0"/>
              <a:pPr/>
              <a:t>12.12.2009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D7E550-3378-45DE-961D-63227CC02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3006088"/>
          </a:xfrm>
        </p:spPr>
        <p:txBody>
          <a:bodyPr>
            <a:normAutofit/>
          </a:bodyPr>
          <a:lstStyle/>
          <a:p>
            <a:r>
              <a:rPr lang="ru-RU" dirty="0" smtClean="0"/>
              <a:t>Экскурсия на родину М.В.Ломоносова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993028" cy="152991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МОУ «СОШ № 25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г</a:t>
            </a:r>
            <a:r>
              <a:rPr lang="ru-RU" dirty="0" smtClean="0"/>
              <a:t>орода Северодвинска</a:t>
            </a:r>
          </a:p>
          <a:p>
            <a:r>
              <a:rPr lang="ru-RU" dirty="0" smtClean="0"/>
              <a:t>Архангельской области</a:t>
            </a:r>
          </a:p>
          <a:p>
            <a:endParaRPr lang="ru-RU" dirty="0" smtClean="0"/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Гуцол Елена </a:t>
            </a:r>
            <a:r>
              <a:rPr lang="ru-RU" dirty="0" smtClean="0"/>
              <a:t>Юрьевна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отдыха на территории </a:t>
            </a:r>
            <a:br>
              <a:rPr lang="ru-RU" dirty="0" smtClean="0"/>
            </a:br>
            <a:r>
              <a:rPr lang="ru-RU" dirty="0" smtClean="0"/>
              <a:t>музейного комплекса</a:t>
            </a:r>
            <a:endParaRPr lang="ru-RU" dirty="0"/>
          </a:p>
        </p:txBody>
      </p:sp>
      <p:pic>
        <p:nvPicPr>
          <p:cNvPr id="9218" name="Picture 2" descr="C:\Users\Елена\Desktop\выпуск 129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85794"/>
            <a:ext cx="5643602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Выставочный зал № 7</a:t>
            </a:r>
            <a:endParaRPr lang="ru-RU" dirty="0"/>
          </a:p>
        </p:txBody>
      </p:sp>
      <p:pic>
        <p:nvPicPr>
          <p:cNvPr id="10243" name="Picture 3" descr="C:\Users\Елена\Desktop\выпуск 147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14356"/>
            <a:ext cx="585791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поморы</a:t>
            </a:r>
            <a:endParaRPr lang="ru-RU" dirty="0"/>
          </a:p>
        </p:txBody>
      </p:sp>
      <p:pic>
        <p:nvPicPr>
          <p:cNvPr id="11266" name="Picture 2" descr="C:\Users\Елена\Desktop\выпуск 143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928670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Пруд, вырытый Василием </a:t>
            </a:r>
            <a:r>
              <a:rPr lang="ru-RU" dirty="0" err="1" smtClean="0"/>
              <a:t>Дорофеевичем</a:t>
            </a:r>
            <a:endParaRPr lang="ru-RU" dirty="0"/>
          </a:p>
        </p:txBody>
      </p:sp>
      <p:pic>
        <p:nvPicPr>
          <p:cNvPr id="16386" name="Picture 2" descr="C:\Users\Елена\Pictures\ФОТО\выпуск 126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642918"/>
            <a:ext cx="590554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М.В.Ломоносову</a:t>
            </a:r>
            <a:endParaRPr lang="ru-RU" dirty="0"/>
          </a:p>
        </p:txBody>
      </p:sp>
      <p:pic>
        <p:nvPicPr>
          <p:cNvPr id="12290" name="Picture 2" descr="C:\Users\Елена\Desktop\выпуск 160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14356"/>
            <a:ext cx="5770047" cy="432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…Везде исследуйте всечасно</a:t>
            </a:r>
            <a:br>
              <a:rPr lang="ru-RU" dirty="0" smtClean="0"/>
            </a:br>
            <a:r>
              <a:rPr lang="ru-RU" dirty="0" smtClean="0"/>
              <a:t>Что есть велико и прекрасно,</a:t>
            </a:r>
            <a:br>
              <a:rPr lang="ru-RU" dirty="0" smtClean="0"/>
            </a:br>
            <a:r>
              <a:rPr lang="ru-RU" dirty="0" smtClean="0"/>
              <a:t>Чего ещё не видел свет,</a:t>
            </a:r>
            <a:br>
              <a:rPr lang="ru-RU" dirty="0" smtClean="0"/>
            </a:br>
            <a:r>
              <a:rPr lang="ru-RU" dirty="0" smtClean="0"/>
              <a:t>Трудами веки удивите…</a:t>
            </a:r>
            <a:br>
              <a:rPr lang="ru-RU" dirty="0" smtClean="0"/>
            </a:br>
            <a:r>
              <a:rPr lang="ru-RU" dirty="0" smtClean="0"/>
              <a:t>                        М.В.Ломоносов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6" name="Picture 4" descr="C:\Users\Елена\Desktop\выпуск 166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Долгая дорога от Северодвинска до Матигор</a:t>
            </a:r>
            <a:endParaRPr lang="ru-RU" dirty="0"/>
          </a:p>
        </p:txBody>
      </p:sp>
      <p:pic>
        <p:nvPicPr>
          <p:cNvPr id="1026" name="Picture 2" descr="C:\Users\Елена\Desktop\DSC030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5500726" cy="3929090"/>
          </a:xfrm>
          <a:prstGeom prst="rect">
            <a:avLst/>
          </a:prstGeom>
          <a:noFill/>
        </p:spPr>
      </p:pic>
      <p:pic>
        <p:nvPicPr>
          <p:cNvPr id="3" name="Picture 2" descr="C:\Users\Елена\Desktop\2009 год 1 класс М.Корелы\Ломоносово\DSC03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858212" y="-8215394"/>
            <a:ext cx="7461504" cy="497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Красавица Северная Двина</a:t>
            </a:r>
            <a:endParaRPr lang="ru-RU" dirty="0"/>
          </a:p>
        </p:txBody>
      </p:sp>
      <p:pic>
        <p:nvPicPr>
          <p:cNvPr id="1026" name="Picture 2" descr="C:\Users\Елена\Desktop\PB0103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30225"/>
            <a:ext cx="7286676" cy="4837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Паромная переправа</a:t>
            </a:r>
            <a:endParaRPr lang="ru-RU" dirty="0"/>
          </a:p>
        </p:txBody>
      </p:sp>
      <p:pic>
        <p:nvPicPr>
          <p:cNvPr id="7170" name="Picture 2" descr="C:\Users\Елена\Desktop\выпуск 1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714356"/>
            <a:ext cx="658389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Пешеходный четырёхкилометровый переход до села Ломоносово</a:t>
            </a:r>
            <a:endParaRPr lang="ru-RU" dirty="0"/>
          </a:p>
        </p:txBody>
      </p:sp>
      <p:pic>
        <p:nvPicPr>
          <p:cNvPr id="2051" name="Picture 3" descr="E:\со старого ПК\фотки\Вологда\PB0103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2626221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212484" cy="1517354"/>
          </a:xfrm>
        </p:spPr>
        <p:txBody>
          <a:bodyPr>
            <a:normAutofit/>
          </a:bodyPr>
          <a:lstStyle/>
          <a:p>
            <a:r>
              <a:rPr lang="ru-RU" dirty="0" smtClean="0"/>
              <a:t>Памятный знак с датой основания поселения</a:t>
            </a:r>
            <a:endParaRPr lang="ru-RU" dirty="0"/>
          </a:p>
        </p:txBody>
      </p:sp>
      <p:pic>
        <p:nvPicPr>
          <p:cNvPr id="3074" name="Picture 2" descr="C:\Users\Елена\Desktop\выпуск 1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857232"/>
            <a:ext cx="628654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Школа и фабрика художественной резьбы по кости</a:t>
            </a:r>
            <a:endParaRPr lang="ru-RU" dirty="0"/>
          </a:p>
        </p:txBody>
      </p:sp>
      <p:pic>
        <p:nvPicPr>
          <p:cNvPr id="4098" name="Picture 2" descr="C:\Users\Елена\Desktop\2009 год 1 класс М.Корелы\DSC031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14356"/>
            <a:ext cx="6281738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Изделия холмогорских мастеров-косторезов</a:t>
            </a:r>
            <a:endParaRPr lang="ru-RU" dirty="0"/>
          </a:p>
        </p:txBody>
      </p:sp>
      <p:pic>
        <p:nvPicPr>
          <p:cNvPr id="5122" name="Picture 2" descr="C:\Users\Елена\Desktop\PB0103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85794"/>
            <a:ext cx="5929354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Историко-мемориальный музей М.В.Ломоносова</a:t>
            </a:r>
            <a:endParaRPr lang="ru-RU" dirty="0"/>
          </a:p>
        </p:txBody>
      </p:sp>
      <p:pic>
        <p:nvPicPr>
          <p:cNvPr id="6" name="Picture 2" descr="C:\Users\Елена\Desktop\PB0103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612" y="530225"/>
            <a:ext cx="5596813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211</TotalTime>
  <Words>92</Words>
  <Application>Microsoft Office PowerPoint</Application>
  <PresentationFormat>Экран (4:3)</PresentationFormat>
  <Paragraphs>36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Экскурсия на родину М.В.Ломоносова</vt:lpstr>
      <vt:lpstr>Долгая дорога от Северодвинска до Матигор</vt:lpstr>
      <vt:lpstr>Красавица Северная Двина</vt:lpstr>
      <vt:lpstr>Паромная переправа</vt:lpstr>
      <vt:lpstr>Пешеходный четырёхкилометровый переход до села Ломоносово</vt:lpstr>
      <vt:lpstr>Памятный знак с датой основания поселения</vt:lpstr>
      <vt:lpstr>Школа и фабрика художественной резьбы по кости</vt:lpstr>
      <vt:lpstr>Изделия холмогорских мастеров-косторезов</vt:lpstr>
      <vt:lpstr>Историко-мемориальный музей М.В.Ломоносова</vt:lpstr>
      <vt:lpstr>Место отдыха на территории  музейного комплекса</vt:lpstr>
      <vt:lpstr>Выставочный зал № 7</vt:lpstr>
      <vt:lpstr>Современные поморы</vt:lpstr>
      <vt:lpstr>Пруд, вырытый Василием Дорофеевичем</vt:lpstr>
      <vt:lpstr>Памятник М.В.Ломоносову</vt:lpstr>
      <vt:lpstr>…Везде исследуйте всечасно Что есть велико и прекрасно, Чего ещё не видел свет, Трудами веки удивите…                         М.В.Ломоносов </vt:lpstr>
    </vt:vector>
  </TitlesOfParts>
  <Company>Домашний ПК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презентация</dc:title>
  <dc:creator>Елена</dc:creator>
  <cp:lastModifiedBy>Елена</cp:lastModifiedBy>
  <cp:revision>30</cp:revision>
  <dcterms:created xsi:type="dcterms:W3CDTF">2009-12-12T06:23:23Z</dcterms:created>
  <dcterms:modified xsi:type="dcterms:W3CDTF">2009-12-12T12:32:06Z</dcterms:modified>
</cp:coreProperties>
</file>