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Урок литературы </a:t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b="1" dirty="0" smtClean="0">
                <a:ln/>
                <a:solidFill>
                  <a:schemeClr val="accent3"/>
                </a:solidFill>
              </a:rPr>
              <a:t>в 7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классе</a:t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b="1" dirty="0" smtClean="0">
                <a:ln/>
                <a:solidFill>
                  <a:schemeClr val="accent3"/>
                </a:solidFill>
              </a:rPr>
              <a:t>«Последняя поэма Тургенева»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357290" y="2571744"/>
            <a:ext cx="650085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урока: 1) дать понятие стихотворения в прозе как жанра литературы;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2)выявить жанровое своеобразие стихотворений в прозе;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3)развивать навыки  анализа лирического произведения;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4)воспитывать чувство гордости за свой язык, народ, Родину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Иван  Сергеевич Тургенев </a:t>
            </a:r>
            <a:b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1818 - 1883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r>
              <a:rPr lang="ru-RU" dirty="0" smtClean="0"/>
              <a:t>Поэт, прозаик, драматург, публицист, литературный </a:t>
            </a:r>
            <a:r>
              <a:rPr lang="ru-RU" dirty="0" smtClean="0"/>
              <a:t>критик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3786214" cy="607223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«Вся </a:t>
            </a:r>
            <a:r>
              <a:rPr lang="ru-RU" dirty="0" smtClean="0"/>
              <a:t>моя биография в моих сочинениях</a:t>
            </a:r>
            <a:r>
              <a:rPr lang="ru-RU" dirty="0" smtClean="0"/>
              <a:t>…»</a:t>
            </a:r>
            <a:endParaRPr lang="ru-RU" dirty="0"/>
          </a:p>
        </p:txBody>
      </p:sp>
      <p:pic>
        <p:nvPicPr>
          <p:cNvPr id="5" name="Содержимое 4" descr="тургенев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7686" y="571480"/>
            <a:ext cx="4429156" cy="5643602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Стихотворение в прозе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  </a:t>
            </a:r>
            <a:r>
              <a:rPr lang="ru-RU" sz="3600" dirty="0" smtClean="0"/>
              <a:t>«…Это строго согласованное, сжатое             тисками трудной, искусной и совершенной формы, отшлифованное и законченное создание представляет в своем целом поэму о пройденном жизненном пути…» - писал Л.П.Гроссман.</a:t>
            </a:r>
            <a:endParaRPr lang="ru-RU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48522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Добрый мой читатель, не пробегай этих стихотворений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сподряд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тебе, вероятно, скучно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станет,_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книга вывалится у тебя из рук. Но читай их враздробь: сегодня одно, завтра другое,- которое-нибудь из них, может быть, заронит тебе что-нибудь в душу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,- так обращался Тургенев к читателям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Стихотворений в прозе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опубликованных в журнале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Вестник Европы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в1882 году. Уже были обнаружены  у автора первые признаки тяжелой болезни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рака спинного мозга.  Но в редкие периоды временного облегчения страданий писатель продолжал работу. Теперь он занялся подведением итогов, создавая цикл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Стихотворения в прозе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И.Н.Крамской «Христос в пустыне»</a:t>
            </a:r>
            <a:endParaRPr lang="ru-RU" dirty="0"/>
          </a:p>
        </p:txBody>
      </p:sp>
      <p:pic>
        <p:nvPicPr>
          <p:cNvPr id="4" name="Содержимое 3" descr="Христос в пустыне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214422"/>
            <a:ext cx="7072362" cy="5429264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Подведем итоги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какими произведениями вы познакомились?</a:t>
            </a:r>
          </a:p>
          <a:p>
            <a:endParaRPr lang="ru-RU" dirty="0" smtClean="0"/>
          </a:p>
          <a:p>
            <a:r>
              <a:rPr lang="ru-RU" dirty="0" smtClean="0"/>
              <a:t>Что вы узнали о стихотворениях в прозе?</a:t>
            </a:r>
          </a:p>
          <a:p>
            <a:endParaRPr lang="ru-RU" dirty="0" smtClean="0"/>
          </a:p>
          <a:p>
            <a:r>
              <a:rPr lang="ru-RU" dirty="0" smtClean="0"/>
              <a:t>Чему научились? Над чем задумались?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227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Урок литературы  в 7 классе «Последняя поэма Тургенева»</vt:lpstr>
      <vt:lpstr>Иван  Сергеевич Тургенев  1818 - 1883</vt:lpstr>
      <vt:lpstr> «Вся моя биография в моих сочинениях…»</vt:lpstr>
      <vt:lpstr>Стихотворение в прозе</vt:lpstr>
      <vt:lpstr>Слайд 5</vt:lpstr>
      <vt:lpstr>И.Н.Крамской «Христос в пустыне»</vt:lpstr>
      <vt:lpstr>Подведем итоги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литературы  в 7 классе</dc:title>
  <cp:lastModifiedBy>Admin</cp:lastModifiedBy>
  <cp:revision>9</cp:revision>
  <dcterms:modified xsi:type="dcterms:W3CDTF">2010-01-18T17:01:48Z</dcterms:modified>
</cp:coreProperties>
</file>