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5" autoAdjust="0"/>
    <p:restoredTop sz="98262" autoAdjust="0"/>
  </p:normalViewPr>
  <p:slideViewPr>
    <p:cSldViewPr>
      <p:cViewPr>
        <p:scale>
          <a:sx n="51" d="100"/>
          <a:sy n="51" d="100"/>
        </p:scale>
        <p:origin x="-1716" y="-1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B341DF-7A04-4065-8684-C7051B9F5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charset="0"/>
                </a:endParaRPr>
              </a:p>
            </p:txBody>
          </p:sp>
        </p:grpSp>
      </p:grpSp>
      <p:sp>
        <p:nvSpPr>
          <p:cNvPr id="645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A842-ADDC-4F6B-96DD-04088B1F8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6EA9A-C12C-43F9-B73F-B3869E71F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9E038-2D23-4CD1-9656-3CC0EB978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557DB-F49C-4BD4-B78F-36604ABDD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ACE10-9410-4B2B-9E4D-0EE375B1D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7F4B-840C-435B-9777-76AF88E1A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B20E2-A534-42FB-B898-E941E2733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EC0EA-6FDD-46F8-A82A-56712D09B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53257-5ECA-438C-9EF7-686968047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2DC3-CC99-44F7-8DF9-9F782C0E7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5D296-D8CA-4D3E-B2C6-3075E8812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42E8886-8973-4B74-82A0-520BE0F30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34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634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634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634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34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634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635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35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32E698-9CF0-411F-A94C-ABBA0FBE9BCC}" type="slidenum">
              <a:rPr lang="ru-RU" smtClean="0"/>
              <a:pPr/>
              <a:t>1</a:t>
            </a:fld>
            <a:endParaRPr lang="ru-RU" smtClean="0"/>
          </a:p>
        </p:txBody>
      </p:sp>
      <p:pic>
        <p:nvPicPr>
          <p:cNvPr id="14338" name="Picture 3" descr="C:\Documents and Settings\Учителя\Мои документы\Мои рисун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42938"/>
            <a:ext cx="8112125" cy="535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D3560E1-0472-43EC-BD91-F000214C9C57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2598D7-3DC8-4DC6-A49F-CAD8FDA7AE69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13D871-7AEB-447F-8FB7-CB6CEF310A6F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 t="10664"/>
          <a:stretch>
            <a:fillRect/>
          </a:stretch>
        </p:blipFill>
        <p:spPr bwMode="auto">
          <a:xfrm>
            <a:off x="0" y="928688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8AE00EB-8A8B-4201-959F-6714C98724B7}" type="slidenum">
              <a:rPr lang="ru-RU" smtClean="0"/>
              <a:pPr/>
              <a:t>13</a:t>
            </a:fld>
            <a:endParaRPr lang="ru-RU" smtClean="0"/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 t="2837" r="1482" b="5853"/>
          <a:stretch>
            <a:fillRect/>
          </a:stretch>
        </p:blipFill>
        <p:spPr bwMode="auto">
          <a:xfrm>
            <a:off x="714375" y="928688"/>
            <a:ext cx="75723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42B0651-E867-4F26-9FE6-BD392B5CD834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15362" name="Picture 5" descr="C:\Documents and Settings\Учителя\Мои документы\Мои рисунки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14375"/>
            <a:ext cx="822483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4CF16AB-7A4F-443F-A486-06BA15591FE1}" type="slidenum">
              <a:rPr lang="ru-RU" smtClean="0"/>
              <a:pPr/>
              <a:t>3</a:t>
            </a:fld>
            <a:endParaRPr lang="ru-RU" smtClean="0"/>
          </a:p>
        </p:txBody>
      </p:sp>
      <p:pic>
        <p:nvPicPr>
          <p:cNvPr id="16386" name="Picture 5" descr="C:\Documents and Settings\Учителя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85328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E77490-585D-4856-A1E8-BC43818AB930}" type="slidenum">
              <a:rPr lang="ru-RU" smtClean="0"/>
              <a:pPr/>
              <a:t>4</a:t>
            </a:fld>
            <a:endParaRPr lang="ru-RU" smtClean="0"/>
          </a:p>
        </p:txBody>
      </p:sp>
      <p:pic>
        <p:nvPicPr>
          <p:cNvPr id="17410" name="Picture 5" descr="C:\Documents and Settings\Учителя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857250"/>
            <a:ext cx="8643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4668A7-E852-4855-891D-DD05621780AD}" type="slidenum">
              <a:rPr lang="ru-RU" smtClean="0"/>
              <a:pPr/>
              <a:t>5</a:t>
            </a:fld>
            <a:endParaRPr lang="ru-RU" smtClean="0"/>
          </a:p>
        </p:txBody>
      </p:sp>
      <p:pic>
        <p:nvPicPr>
          <p:cNvPr id="18434" name="Picture 5" descr="C:\Documents and Settings\Учителя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857250"/>
            <a:ext cx="846772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F76E6E-7A57-4838-A1A6-97E98DDAA9DA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71685" name="Picture 5" descr="C:\Documents and Settings\Учителя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41041"/>
            <a:ext cx="8501122" cy="5660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82C51DE-816B-473D-85CC-F18C5435271A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72709" name="Picture 5" descr="C:\Documents and Settings\Учителя\Мои документы\Мои рисунки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2984"/>
            <a:ext cx="8792368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78977A-CD1E-42D5-8F13-136D46953382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21506" name="Picture 5" descr="C:\Documents and Settings\Учителя\Мои документы\Мои рисунки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642938"/>
            <a:ext cx="844073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672064-CBD8-4187-B357-0B88B244DF15}" type="slidenum">
              <a:rPr lang="ru-RU" smtClean="0"/>
              <a:pPr/>
              <a:t>9</a:t>
            </a:fld>
            <a:endParaRPr lang="ru-RU" smtClean="0"/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159</TotalTime>
  <Words>13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Wingdings</vt:lpstr>
      <vt:lpstr>Arial Black</vt:lpstr>
      <vt:lpstr>Times New Roman</vt:lpstr>
      <vt:lpstr>Пиксел</vt:lpstr>
      <vt:lpstr>Пиксел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Капура</dc:creator>
  <cp:lastModifiedBy>Капура</cp:lastModifiedBy>
  <cp:revision>14</cp:revision>
  <dcterms:created xsi:type="dcterms:W3CDTF">2009-12-14T11:37:02Z</dcterms:created>
  <dcterms:modified xsi:type="dcterms:W3CDTF">2010-01-18T11:40:21Z</dcterms:modified>
</cp:coreProperties>
</file>