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65" r:id="rId2"/>
    <p:sldId id="279" r:id="rId3"/>
    <p:sldId id="286" r:id="rId4"/>
    <p:sldId id="258" r:id="rId5"/>
    <p:sldId id="260" r:id="rId6"/>
    <p:sldId id="291" r:id="rId7"/>
    <p:sldId id="269" r:id="rId8"/>
    <p:sldId id="29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E9E3D9"/>
    <a:srgbClr val="EDEDF9"/>
    <a:srgbClr val="C0C0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754" autoAdjust="0"/>
    <p:restoredTop sz="86323" autoAdjust="0"/>
  </p:normalViewPr>
  <p:slideViewPr>
    <p:cSldViewPr>
      <p:cViewPr varScale="1">
        <p:scale>
          <a:sx n="100" d="100"/>
          <a:sy n="100" d="100"/>
        </p:scale>
        <p:origin x="-19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914F6-C683-42B7-8DDE-DE827067FF54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FE64F-4827-438B-8704-6967659C0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0B712-3BA9-4EA9-93C4-FFAB37794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EB4F-A8E8-4CBF-8F16-7570A09E1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665F8-34FB-4F08-AD8F-B0B6B13B7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CE578-7CED-49CC-A07F-2152E458F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46A55-B1BB-4FD5-B47F-98D64B787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755F-94F3-4B90-87D5-E8E9F93A8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1711-B67D-453F-95D4-6625056FB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6591-94A0-42DF-A249-96317723D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7517-EE13-4384-8182-5C0766CD0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5C9E-B427-4D34-B9F0-B4306BD7B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5145-B09F-4EA8-8A42-343BE9D27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88D6AE-F407-4267-AFF7-B9AE36A14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51" r:id="rId2"/>
    <p:sldLayoutId id="2147483860" r:id="rId3"/>
    <p:sldLayoutId id="2147483852" r:id="rId4"/>
    <p:sldLayoutId id="2147483861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25" y="428604"/>
            <a:ext cx="7358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АТМОСФЕРНОЕ ДАВЛЕНИЕ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 НА РАЗНЫХ ВЫСОТАХ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3714752"/>
            <a:ext cx="550071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Презентация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учителя физики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МОУ СОШ № 14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города-курорта Кисловодска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Бычковой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Светланы Николаевны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5288" y="-642938"/>
            <a:ext cx="9539288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4313" y="-214313"/>
            <a:ext cx="9144000" cy="10160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chemeClr val="tx2">
                    <a:lumMod val="75000"/>
                  </a:schemeClr>
                </a:solidFill>
              </a:rPr>
              <a:t>Цели урока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285875"/>
            <a:ext cx="9144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3600" b="1" dirty="0">
                <a:solidFill>
                  <a:srgbClr val="FF0000"/>
                </a:solidFill>
              </a:rPr>
              <a:t>Научиться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определять атмосферное давление на различных высотах</a:t>
            </a:r>
          </a:p>
          <a:p>
            <a:pPr>
              <a:buFont typeface="Wingdings" pitchFamily="2" charset="2"/>
              <a:buChar char="v"/>
              <a:defRPr/>
            </a:pPr>
            <a:endParaRPr lang="ru-RU" sz="3600" b="1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Узнать,</a:t>
            </a:r>
            <a:r>
              <a:rPr lang="ru-RU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от чего зависит атмосферное давление,         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600" b="1" dirty="0">
                <a:solidFill>
                  <a:srgbClr val="FF0000"/>
                </a:solidFill>
              </a:rPr>
              <a:t>как 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влияет атмосферное давление на здоровье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человека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71480"/>
            <a:ext cx="86439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НОРМАЛЬНОЕ  АТМОСФЕРНОЕ ДАВЛЕНИЕ   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при  нулевой температуре равно: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р=760 мм рт. ст.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или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             р=101325 Па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Как влияет изменение атмосферного давления на здоровье человека?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57214"/>
            <a:ext cx="8229600" cy="1143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Какая высота горы </a:t>
            </a:r>
            <a:r>
              <a:rPr lang="ru-RU" dirty="0" err="1" smtClean="0">
                <a:solidFill>
                  <a:srgbClr val="C00000"/>
                </a:solidFill>
              </a:rPr>
              <a:t>Гум</a:t>
            </a:r>
            <a:r>
              <a:rPr lang="ru-RU" dirty="0" smtClean="0">
                <a:solidFill>
                  <a:srgbClr val="C00000"/>
                </a:solidFill>
              </a:rPr>
              <a:t>- Баши?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1268" name="Picture 8" descr="SWScan0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642938" y="428625"/>
            <a:ext cx="821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Какое давление показывает барометр?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20483" name="Picture 3" descr="back_over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06613" y="3643313"/>
            <a:ext cx="762000" cy="333375"/>
          </a:xfrm>
        </p:spPr>
      </p:pic>
      <p:pic>
        <p:nvPicPr>
          <p:cNvPr id="20484" name="Picture 4" descr="Нарзанная галере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42900"/>
            <a:ext cx="9144000" cy="7143800"/>
          </a:xfr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5643563"/>
            <a:ext cx="9144000" cy="1200150"/>
          </a:xfrm>
          <a:prstGeom prst="rect">
            <a:avLst/>
          </a:prstGeom>
          <a:noFill/>
          <a:ln w="12700" cap="rnd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Каменное здание Нарзанной  галереи, строительство которой </a:t>
            </a:r>
          </a:p>
          <a:p>
            <a:pPr algn="ctr"/>
            <a:r>
              <a:rPr lang="ru-RU" sz="2400" dirty="0"/>
              <a:t>было начато в 1848 г. и продолжалось более десяти лет, находится на высоте  800 метров над уровнем моря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0"/>
            <a:ext cx="8229600" cy="100963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82500" lnSpcReduction="200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Определите </a:t>
            </a:r>
            <a:r>
              <a:rPr lang="ru-RU" sz="4400" dirty="0">
                <a:solidFill>
                  <a:srgbClr val="FF0000"/>
                </a:solidFill>
              </a:rPr>
              <a:t>атмосферное давление у Нарзанной галереи.</a:t>
            </a: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7362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4857760"/>
            <a:ext cx="9001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 какой высоте находится наивысшая точка г.Кисловодска  «Красное Солнышко», если стрелка</a:t>
            </a:r>
          </a:p>
          <a:p>
            <a:pPr algn="ctr"/>
            <a:r>
              <a:rPr lang="ru-RU" sz="2800" dirty="0" smtClean="0"/>
              <a:t> на барометре показывает 675 мм рт. ст.?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4abe_b10252ae_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Какие факторы влияют на изменение атмосферного давления?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3244334"/>
            <a:ext cx="41973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     </a:t>
            </a:r>
            <a:r>
              <a:rPr lang="ru-RU" sz="2800" b="1" dirty="0" smtClean="0">
                <a:solidFill>
                  <a:srgbClr val="FF0000"/>
                </a:solidFill>
              </a:rPr>
              <a:t>Береги </a:t>
            </a:r>
            <a:r>
              <a:rPr lang="ru-RU" sz="2800" b="1" dirty="0" smtClean="0">
                <a:solidFill>
                  <a:srgbClr val="FF0000"/>
                </a:solidFill>
              </a:rPr>
              <a:t>природу!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624</TotalTime>
  <Words>140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Слайд 2</vt:lpstr>
      <vt:lpstr>Слайд 3</vt:lpstr>
      <vt:lpstr>Какая высота горы Гум- Баши? </vt:lpstr>
      <vt:lpstr>Слайд 5</vt:lpstr>
      <vt:lpstr>Слайд 6</vt:lpstr>
      <vt:lpstr>Слайд 7</vt:lpstr>
      <vt:lpstr>Какие факторы влияют на изменение атмосферного давления?</vt:lpstr>
    </vt:vector>
  </TitlesOfParts>
  <Company>KS.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</dc:creator>
  <cp:lastModifiedBy>Admin</cp:lastModifiedBy>
  <cp:revision>68</cp:revision>
  <dcterms:created xsi:type="dcterms:W3CDTF">2008-04-01T08:46:56Z</dcterms:created>
  <dcterms:modified xsi:type="dcterms:W3CDTF">2010-01-25T12:17:25Z</dcterms:modified>
</cp:coreProperties>
</file>