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9" r:id="rId4"/>
    <p:sldId id="270" r:id="rId5"/>
    <p:sldId id="272" r:id="rId6"/>
    <p:sldId id="267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FF99"/>
    <a:srgbClr val="0000FF"/>
    <a:srgbClr val="CC0066"/>
    <a:srgbClr val="9933FF"/>
    <a:srgbClr val="FF505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D6C3-FC25-4B31-A820-822FAF7E5047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39A3-92DD-40BA-86C1-D0EA7FDE24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D6C3-FC25-4B31-A820-822FAF7E5047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39A3-92DD-40BA-86C1-D0EA7FDE2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D6C3-FC25-4B31-A820-822FAF7E5047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39A3-92DD-40BA-86C1-D0EA7FDE2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D6C3-FC25-4B31-A820-822FAF7E5047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39A3-92DD-40BA-86C1-D0EA7FDE2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D6C3-FC25-4B31-A820-822FAF7E5047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3F39A3-92DD-40BA-86C1-D0EA7FDE24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D6C3-FC25-4B31-A820-822FAF7E5047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39A3-92DD-40BA-86C1-D0EA7FDE2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D6C3-FC25-4B31-A820-822FAF7E5047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39A3-92DD-40BA-86C1-D0EA7FDE2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D6C3-FC25-4B31-A820-822FAF7E5047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39A3-92DD-40BA-86C1-D0EA7FDE2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D6C3-FC25-4B31-A820-822FAF7E5047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39A3-92DD-40BA-86C1-D0EA7FDE2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D6C3-FC25-4B31-A820-822FAF7E5047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39A3-92DD-40BA-86C1-D0EA7FDE2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D6C3-FC25-4B31-A820-822FAF7E5047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39A3-92DD-40BA-86C1-D0EA7FDE2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14D6C3-FC25-4B31-A820-822FAF7E5047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3F39A3-92DD-40BA-86C1-D0EA7FDE24A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6058"/>
            <a:ext cx="8229600" cy="3786214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CC3300"/>
                </a:solidFill>
              </a:rPr>
              <a:t>Speaking  about  seasons </a:t>
            </a:r>
            <a:br>
              <a:rPr lang="en-US" sz="4900" dirty="0" smtClean="0">
                <a:solidFill>
                  <a:srgbClr val="CC3300"/>
                </a:solidFill>
              </a:rPr>
            </a:br>
            <a:r>
              <a:rPr lang="en-US" sz="4900" dirty="0" smtClean="0">
                <a:solidFill>
                  <a:srgbClr val="CC3300"/>
                </a:solidFill>
              </a:rPr>
              <a:t>and  the  weather</a:t>
            </a:r>
            <a:r>
              <a:rPr lang="ru-RU" sz="4900" dirty="0" smtClean="0">
                <a:solidFill>
                  <a:srgbClr val="CC3300"/>
                </a:solidFill>
              </a:rPr>
              <a:t/>
            </a:r>
            <a:br>
              <a:rPr lang="ru-RU" sz="4900" dirty="0" smtClean="0">
                <a:solidFill>
                  <a:srgbClr val="CC3300"/>
                </a:solidFill>
              </a:rPr>
            </a:br>
            <a:r>
              <a:rPr lang="ru-RU" dirty="0" smtClean="0">
                <a:solidFill>
                  <a:srgbClr val="CC3300"/>
                </a:solidFill>
              </a:rPr>
              <a:t/>
            </a:r>
            <a:br>
              <a:rPr lang="ru-RU" dirty="0" smtClean="0">
                <a:solidFill>
                  <a:srgbClr val="CC3300"/>
                </a:solidFill>
              </a:rPr>
            </a:br>
            <a:r>
              <a:rPr lang="ru-RU" dirty="0" smtClean="0">
                <a:solidFill>
                  <a:srgbClr val="CC3300"/>
                </a:solidFill>
              </a:rPr>
              <a:t/>
            </a:r>
            <a:br>
              <a:rPr lang="ru-RU" dirty="0" smtClean="0">
                <a:solidFill>
                  <a:srgbClr val="CC3300"/>
                </a:solidFill>
              </a:rPr>
            </a:br>
            <a:r>
              <a:rPr lang="ru-RU" dirty="0" smtClean="0">
                <a:solidFill>
                  <a:srgbClr val="CC3300"/>
                </a:solidFill>
              </a:rPr>
              <a:t/>
            </a:r>
            <a:br>
              <a:rPr lang="ru-RU" dirty="0" smtClean="0">
                <a:solidFill>
                  <a:srgbClr val="CC3300"/>
                </a:solidFill>
              </a:rPr>
            </a:br>
            <a:r>
              <a:rPr lang="ru-RU" dirty="0" smtClean="0">
                <a:solidFill>
                  <a:srgbClr val="CC3300"/>
                </a:solidFill>
              </a:rPr>
              <a:t/>
            </a:r>
            <a:br>
              <a:rPr lang="ru-RU" dirty="0" smtClean="0">
                <a:solidFill>
                  <a:srgbClr val="CC3300"/>
                </a:solidFill>
              </a:rPr>
            </a:br>
            <a:r>
              <a:rPr lang="en-US" dirty="0" smtClean="0">
                <a:solidFill>
                  <a:srgbClr val="CC3300"/>
                </a:solidFill>
              </a:rPr>
              <a:t>(</a:t>
            </a:r>
            <a:r>
              <a:rPr lang="en-US" i="1" dirty="0" smtClean="0">
                <a:solidFill>
                  <a:srgbClr val="CC3300"/>
                </a:solidFill>
              </a:rPr>
              <a:t>Enjoy  English)</a:t>
            </a:r>
            <a:br>
              <a:rPr lang="en-US" i="1" dirty="0" smtClean="0">
                <a:solidFill>
                  <a:srgbClr val="CC3300"/>
                </a:solidFill>
              </a:rPr>
            </a:br>
            <a:r>
              <a:rPr lang="en-US" i="1" dirty="0" smtClean="0">
                <a:solidFill>
                  <a:srgbClr val="CC3300"/>
                </a:solidFill>
              </a:rPr>
              <a:t>4</a:t>
            </a:r>
            <a:r>
              <a:rPr lang="ru-RU" i="1" dirty="0" smtClean="0">
                <a:solidFill>
                  <a:srgbClr val="CC3300"/>
                </a:solidFill>
              </a:rPr>
              <a:t> класс</a:t>
            </a:r>
            <a:br>
              <a:rPr lang="ru-RU" i="1" dirty="0" smtClean="0">
                <a:solidFill>
                  <a:srgbClr val="CC3300"/>
                </a:solidFill>
              </a:rPr>
            </a:br>
            <a:r>
              <a:rPr lang="ru-RU" i="1" dirty="0" smtClean="0">
                <a:solidFill>
                  <a:srgbClr val="CC3300"/>
                </a:solidFill>
              </a:rPr>
              <a:t/>
            </a:r>
            <a:br>
              <a:rPr lang="ru-RU" i="1" dirty="0" smtClean="0">
                <a:solidFill>
                  <a:srgbClr val="CC3300"/>
                </a:solidFill>
              </a:rPr>
            </a:br>
            <a:r>
              <a:rPr lang="ru-RU" sz="2700" i="1" dirty="0" err="1" smtClean="0">
                <a:solidFill>
                  <a:srgbClr val="CC3300"/>
                </a:solidFill>
              </a:rPr>
              <a:t>Шафина</a:t>
            </a:r>
            <a:r>
              <a:rPr lang="ru-RU" sz="2700" i="1" dirty="0" smtClean="0">
                <a:solidFill>
                  <a:srgbClr val="CC3300"/>
                </a:solidFill>
              </a:rPr>
              <a:t> М.П.</a:t>
            </a:r>
            <a:r>
              <a:rPr lang="en-US" sz="2700" i="1" dirty="0" smtClean="0">
                <a:solidFill>
                  <a:srgbClr val="CC3300"/>
                </a:solidFill>
              </a:rPr>
              <a:t/>
            </a:r>
            <a:br>
              <a:rPr lang="en-US" sz="2700" i="1" dirty="0" smtClean="0">
                <a:solidFill>
                  <a:srgbClr val="CC3300"/>
                </a:solidFill>
              </a:rPr>
            </a:br>
            <a:r>
              <a:rPr lang="en-US" dirty="0" smtClean="0">
                <a:solidFill>
                  <a:srgbClr val="CC3300"/>
                </a:solidFill>
              </a:rPr>
              <a:t/>
            </a:r>
            <a:br>
              <a:rPr lang="en-US" dirty="0" smtClean="0">
                <a:solidFill>
                  <a:srgbClr val="CC3300"/>
                </a:solidFill>
              </a:rPr>
            </a:br>
            <a:r>
              <a:rPr lang="en-US" dirty="0" smtClean="0">
                <a:solidFill>
                  <a:srgbClr val="CC3300"/>
                </a:solidFill>
              </a:rPr>
              <a:t/>
            </a:r>
            <a:br>
              <a:rPr lang="en-US" dirty="0" smtClean="0">
                <a:solidFill>
                  <a:srgbClr val="CC3300"/>
                </a:solidFill>
              </a:rPr>
            </a:br>
            <a:r>
              <a:rPr lang="en-US" dirty="0" smtClean="0">
                <a:solidFill>
                  <a:srgbClr val="CC3300"/>
                </a:solidFill>
              </a:rPr>
              <a:t/>
            </a:r>
            <a:br>
              <a:rPr lang="en-US" dirty="0" smtClean="0">
                <a:solidFill>
                  <a:srgbClr val="CC3300"/>
                </a:solidFill>
              </a:rPr>
            </a:br>
            <a:endParaRPr lang="ru-RU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 rot="11823366">
            <a:off x="1537740" y="3279767"/>
            <a:ext cx="5752005" cy="3245592"/>
          </a:xfrm>
          <a:prstGeom prst="wedgeEllipseCallout">
            <a:avLst>
              <a:gd name="adj1" fmla="val -55707"/>
              <a:gd name="adj2" fmla="val 78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428728" y="214290"/>
            <a:ext cx="6000792" cy="2714644"/>
          </a:xfrm>
          <a:prstGeom prst="wedgeRoundRectCallout">
            <a:avLst>
              <a:gd name="adj1" fmla="val 65298"/>
              <a:gd name="adj2" fmla="val 614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6600CC"/>
                </a:solidFill>
              </a:rPr>
              <a:t>In summer I can …</a:t>
            </a:r>
            <a:br>
              <a:rPr lang="en-US" sz="2800" dirty="0" smtClean="0">
                <a:solidFill>
                  <a:srgbClr val="6600CC"/>
                </a:solidFill>
              </a:rPr>
            </a:br>
            <a:r>
              <a:rPr lang="en-US" sz="2800" dirty="0" smtClean="0">
                <a:solidFill>
                  <a:srgbClr val="6600CC"/>
                </a:solidFill>
              </a:rPr>
              <a:t>In autumn I can …</a:t>
            </a:r>
            <a:br>
              <a:rPr lang="en-US" sz="2800" dirty="0" smtClean="0">
                <a:solidFill>
                  <a:srgbClr val="6600CC"/>
                </a:solidFill>
              </a:rPr>
            </a:br>
            <a:r>
              <a:rPr lang="en-US" sz="2800" dirty="0" smtClean="0">
                <a:solidFill>
                  <a:srgbClr val="6600CC"/>
                </a:solidFill>
              </a:rPr>
              <a:t>In winter   I can …</a:t>
            </a:r>
            <a:br>
              <a:rPr lang="en-US" sz="2800" dirty="0" smtClean="0">
                <a:solidFill>
                  <a:srgbClr val="6600CC"/>
                </a:solidFill>
              </a:rPr>
            </a:br>
            <a:r>
              <a:rPr lang="en-US" sz="2800" dirty="0" smtClean="0">
                <a:solidFill>
                  <a:srgbClr val="6600CC"/>
                </a:solidFill>
              </a:rPr>
              <a:t>In spring   I can …</a:t>
            </a:r>
            <a:br>
              <a:rPr lang="en-US" sz="2800" dirty="0" smtClean="0">
                <a:solidFill>
                  <a:srgbClr val="6600CC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FF00"/>
                </a:solidFill>
              </a:rPr>
              <a:t>read books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walk in the park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play with my friends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ski and skate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dive and swim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draw pictures</a:t>
            </a:r>
            <a:br>
              <a:rPr lang="en-US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857760"/>
            <a:ext cx="1524000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929198"/>
            <a:ext cx="1428750" cy="165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572428" cy="6297634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1"/>
                </a:solidFill>
              </a:rPr>
              <a:t>Translate into English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  <a:t>жаркое лето ……………………..</a:t>
            </a:r>
            <a:b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  <a:t>играть в футбол ………………..</a:t>
            </a:r>
            <a:b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  <a:t>холодная весна…………………</a:t>
            </a:r>
            <a:b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  <a:t>ветреный день …………………</a:t>
            </a:r>
            <a:b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  <a:t>нырять …………………………...</a:t>
            </a:r>
            <a:b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  <a:t>снежная зима …………………..</a:t>
            </a:r>
            <a:b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  <a:t>кататься на санях ……………..</a:t>
            </a:r>
            <a:b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  <a:t>т</a:t>
            </a:r>
            <a: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  <a:t>еплая осень …………………...</a:t>
            </a:r>
            <a:b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  <a:t>с</a:t>
            </a:r>
            <a: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  <a:t>олнечный………………………</a:t>
            </a:r>
            <a:b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10000"/>
                  </a:schemeClr>
                </a:solidFill>
              </a:rPr>
              <a:t>в любое время …………………</a:t>
            </a:r>
            <a:r>
              <a:rPr lang="en-US" sz="3200" i="1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en-US" sz="32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sz="3200" i="1" dirty="0" smtClean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en-US" sz="3200" i="1" dirty="0" smtClean="0">
                <a:solidFill>
                  <a:schemeClr val="accent6">
                    <a:lumMod val="10000"/>
                  </a:schemeClr>
                </a:solidFill>
              </a:rPr>
            </a:br>
            <a:endParaRPr lang="ru-RU" sz="3200" i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4143404" cy="479743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w</a:t>
            </a:r>
            <a:r>
              <a:rPr lang="en-US" sz="4400" dirty="0" smtClean="0">
                <a:solidFill>
                  <a:schemeClr val="tx1"/>
                </a:solidFill>
              </a:rPr>
              <a:t>inter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rgbClr val="92D050"/>
                </a:solidFill>
              </a:rPr>
              <a:t>spring</a:t>
            </a:r>
            <a:br>
              <a:rPr lang="en-US" sz="4400" dirty="0" smtClean="0">
                <a:solidFill>
                  <a:srgbClr val="92D05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summer</a:t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autumn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07183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3119436" cy="230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57166"/>
            <a:ext cx="2928926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929066"/>
            <a:ext cx="3048000" cy="2428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515462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What is your favourite season?</a:t>
            </a:r>
            <a:r>
              <a:rPr lang="en-US" dirty="0" smtClean="0">
                <a:solidFill>
                  <a:srgbClr val="CC0066"/>
                </a:solidFill>
              </a:rPr>
              <a:t/>
            </a:r>
            <a:br>
              <a:rPr lang="en-US" dirty="0" smtClean="0">
                <a:solidFill>
                  <a:srgbClr val="CC0066"/>
                </a:solidFill>
              </a:rPr>
            </a:br>
            <a:r>
              <a:rPr lang="en-US" dirty="0" smtClean="0">
                <a:solidFill>
                  <a:srgbClr val="CC0066"/>
                </a:solidFill>
              </a:rPr>
              <a:t/>
            </a:r>
            <a:br>
              <a:rPr lang="en-US" dirty="0" smtClean="0">
                <a:solidFill>
                  <a:srgbClr val="CC0066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__________________________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CC0066"/>
                </a:solidFill>
              </a:rPr>
              <a:t/>
            </a:r>
            <a:br>
              <a:rPr lang="en-US" dirty="0" smtClean="0">
                <a:solidFill>
                  <a:srgbClr val="CC0066"/>
                </a:solidFill>
              </a:rPr>
            </a:br>
            <a:r>
              <a:rPr lang="en-US" sz="7200" dirty="0" smtClean="0">
                <a:solidFill>
                  <a:srgbClr val="CC0066"/>
                </a:solidFill>
              </a:rPr>
              <a:t>I   like ...</a:t>
            </a:r>
            <a:endParaRPr lang="ru-RU" sz="72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ьная выноска 8"/>
          <p:cNvSpPr/>
          <p:nvPr/>
        </p:nvSpPr>
        <p:spPr>
          <a:xfrm>
            <a:off x="500034" y="285728"/>
            <a:ext cx="8429684" cy="5143536"/>
          </a:xfrm>
          <a:prstGeom prst="wedgeEllipseCallout">
            <a:avLst>
              <a:gd name="adj1" fmla="val -49150"/>
              <a:gd name="adj2" fmla="val 58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Say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why you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like / don’t like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summer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( </a:t>
            </a:r>
            <a:r>
              <a:rPr lang="en-US" dirty="0" smtClean="0">
                <a:solidFill>
                  <a:schemeClr val="tx1"/>
                </a:solidFill>
              </a:rPr>
              <a:t>winter</a:t>
            </a:r>
            <a:r>
              <a:rPr lang="en-US" dirty="0" smtClean="0">
                <a:solidFill>
                  <a:schemeClr val="bg1"/>
                </a:solidFill>
              </a:rPr>
              <a:t> /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spring</a:t>
            </a:r>
            <a:r>
              <a:rPr lang="en-US" dirty="0" smtClean="0">
                <a:solidFill>
                  <a:schemeClr val="bg1"/>
                </a:solidFill>
              </a:rPr>
              <a:t> / </a:t>
            </a:r>
            <a:r>
              <a:rPr lang="en-US" dirty="0" smtClean="0">
                <a:solidFill>
                  <a:srgbClr val="FFFF00"/>
                </a:solidFill>
              </a:rPr>
              <a:t>autumn</a:t>
            </a:r>
            <a:r>
              <a:rPr lang="en-US" dirty="0" smtClean="0">
                <a:solidFill>
                  <a:schemeClr val="bg1"/>
                </a:solidFill>
              </a:rPr>
              <a:t> ).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736"/>
            <a:ext cx="2857520" cy="2071702"/>
          </a:xfrm>
        </p:spPr>
        <p:txBody>
          <a:bodyPr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</a:rPr>
              <a:t>It’s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496" y="785794"/>
            <a:ext cx="4286280" cy="57864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warm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cold  </a:t>
            </a:r>
            <a:r>
              <a:rPr lang="en-US" sz="3600" b="1" dirty="0" smtClean="0">
                <a:solidFill>
                  <a:schemeClr val="bg1"/>
                </a:solidFill>
              </a:rPr>
              <a:t>and </a:t>
            </a:r>
            <a:r>
              <a:rPr lang="en-US" sz="3600" b="1" dirty="0" smtClean="0">
                <a:solidFill>
                  <a:schemeClr val="bg1"/>
                </a:solidFill>
              </a:rPr>
              <a:t> snowy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hot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green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sunny  </a:t>
            </a:r>
            <a:r>
              <a:rPr lang="en-US" sz="3600" b="1" dirty="0" smtClean="0">
                <a:solidFill>
                  <a:schemeClr val="bg1"/>
                </a:solidFill>
              </a:rPr>
              <a:t>and </a:t>
            </a:r>
            <a:r>
              <a:rPr lang="en-US" sz="3600" b="1" dirty="0" smtClean="0">
                <a:solidFill>
                  <a:schemeClr val="bg1"/>
                </a:solidFill>
              </a:rPr>
              <a:t> fine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rainy </a:t>
            </a:r>
            <a:r>
              <a:rPr lang="en-US" sz="3600" b="1" dirty="0" smtClean="0">
                <a:solidFill>
                  <a:schemeClr val="bg1"/>
                </a:solidFill>
              </a:rPr>
              <a:t> and  cloudy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nice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snowy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709506" y="428604"/>
            <a:ext cx="45719" cy="1643074"/>
          </a:xfrm>
        </p:spPr>
        <p:txBody>
          <a:bodyPr/>
          <a:lstStyle/>
          <a:p>
            <a:pPr algn="ctr"/>
            <a:endParaRPr lang="ru-RU" sz="8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70" y="1071546"/>
            <a:ext cx="5143536" cy="57864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s</a:t>
            </a:r>
            <a:r>
              <a:rPr lang="en-US" sz="3600" b="1" dirty="0" smtClean="0">
                <a:solidFill>
                  <a:srgbClr val="0000FF"/>
                </a:solidFill>
              </a:rPr>
              <a:t>ki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t</a:t>
            </a:r>
            <a:r>
              <a:rPr lang="en-US" sz="3600" b="1" dirty="0" smtClean="0">
                <a:solidFill>
                  <a:srgbClr val="0000FF"/>
                </a:solidFill>
              </a:rPr>
              <a:t>oboggan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p</a:t>
            </a:r>
            <a:r>
              <a:rPr lang="en-US" sz="3600" b="1" dirty="0" smtClean="0">
                <a:solidFill>
                  <a:srgbClr val="0000FF"/>
                </a:solidFill>
              </a:rPr>
              <a:t>lay snowballs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make  a  snowman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skate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78608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857628"/>
            <a:ext cx="2714624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190500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42852"/>
            <a:ext cx="221454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643446"/>
            <a:ext cx="250033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286280" cy="37973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99FF99"/>
                </a:solidFill>
              </a:rPr>
              <a:t>play  football</a:t>
            </a:r>
            <a:br>
              <a:rPr lang="en-US" sz="3600" dirty="0" smtClean="0">
                <a:solidFill>
                  <a:srgbClr val="99FF99"/>
                </a:solidFill>
              </a:rPr>
            </a:br>
            <a:r>
              <a:rPr lang="en-US" sz="3600" dirty="0" smtClean="0">
                <a:solidFill>
                  <a:srgbClr val="99FF99"/>
                </a:solidFill>
              </a:rPr>
              <a:t>dive</a:t>
            </a:r>
            <a:br>
              <a:rPr lang="en-US" sz="3600" dirty="0" smtClean="0">
                <a:solidFill>
                  <a:srgbClr val="99FF99"/>
                </a:solidFill>
              </a:rPr>
            </a:br>
            <a:r>
              <a:rPr lang="en-US" sz="3600" dirty="0" smtClean="0">
                <a:solidFill>
                  <a:srgbClr val="99FF99"/>
                </a:solidFill>
              </a:rPr>
              <a:t>run</a:t>
            </a:r>
            <a:br>
              <a:rPr lang="en-US" sz="3600" dirty="0" smtClean="0">
                <a:solidFill>
                  <a:srgbClr val="99FF99"/>
                </a:solidFill>
              </a:rPr>
            </a:br>
            <a:r>
              <a:rPr lang="en-US" sz="3600" dirty="0" smtClean="0">
                <a:solidFill>
                  <a:srgbClr val="99FF99"/>
                </a:solidFill>
              </a:rPr>
              <a:t>ride  a  bike</a:t>
            </a:r>
            <a:br>
              <a:rPr lang="en-US" sz="3600" dirty="0" smtClean="0">
                <a:solidFill>
                  <a:srgbClr val="99FF99"/>
                </a:solidFill>
              </a:rPr>
            </a:br>
            <a:r>
              <a:rPr lang="en-US" sz="3600" dirty="0" smtClean="0">
                <a:solidFill>
                  <a:srgbClr val="99FF99"/>
                </a:solidFill>
              </a:rPr>
              <a:t>swim</a:t>
            </a:r>
            <a:endParaRPr lang="ru-RU" sz="3600" dirty="0">
              <a:solidFill>
                <a:srgbClr val="99FF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000504"/>
            <a:ext cx="1809750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3233734" cy="258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357562"/>
            <a:ext cx="2881316" cy="235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500042"/>
            <a:ext cx="238125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85728"/>
            <a:ext cx="2200276" cy="342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357562"/>
            <a:ext cx="264321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357850" cy="37973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play basketball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play  volleyball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 play table tennis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play badminton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play hockey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929198"/>
            <a:ext cx="2409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214818"/>
            <a:ext cx="3119446" cy="221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19288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643182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785">
            <a:off x="1857356" y="642918"/>
            <a:ext cx="5715040" cy="457203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What can you do in winter</a:t>
            </a:r>
            <a:r>
              <a:rPr lang="en-US" i="1" dirty="0" smtClean="0">
                <a:solidFill>
                  <a:srgbClr val="0000FF"/>
                </a:solidFill>
              </a:rPr>
              <a:t>?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What can you do in summer?</a:t>
            </a:r>
            <a:r>
              <a:rPr lang="en-US" i="1" dirty="0" smtClean="0">
                <a:solidFill>
                  <a:srgbClr val="FF5050"/>
                </a:solidFill>
              </a:rPr>
              <a:t/>
            </a:r>
            <a:br>
              <a:rPr lang="en-US" i="1" dirty="0" smtClean="0">
                <a:solidFill>
                  <a:srgbClr val="FF5050"/>
                </a:solidFill>
              </a:rPr>
            </a:br>
            <a:r>
              <a:rPr lang="en-US" i="1" dirty="0" smtClean="0">
                <a:solidFill>
                  <a:srgbClr val="FF5050"/>
                </a:solidFill>
              </a:rPr>
              <a:t/>
            </a:r>
            <a:br>
              <a:rPr lang="en-US" i="1" dirty="0" smtClean="0">
                <a:solidFill>
                  <a:srgbClr val="FF5050"/>
                </a:solidFill>
              </a:rPr>
            </a:br>
            <a:r>
              <a:rPr lang="en-US" i="1" dirty="0" smtClean="0">
                <a:solidFill>
                  <a:srgbClr val="6600CC"/>
                </a:solidFill>
              </a:rPr>
              <a:t>What can you do any time?</a:t>
            </a:r>
            <a:endParaRPr lang="ru-RU" i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</TotalTime>
  <Words>37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Speaking  about  seasons  and  the  weather     (Enjoy  English) 4 класс  Шафина М.П.    </vt:lpstr>
      <vt:lpstr>winter spring summer autumn</vt:lpstr>
      <vt:lpstr>What is your favourite season?  __________________________  I   like ...</vt:lpstr>
      <vt:lpstr>Say  why you  like / don’t like summer  ( winter / spring / autumn ). </vt:lpstr>
      <vt:lpstr>It’s</vt:lpstr>
      <vt:lpstr>Слайд 6</vt:lpstr>
      <vt:lpstr>play  football dive run ride  a  bike swim</vt:lpstr>
      <vt:lpstr>play basketball play  volleyball   play table tennis play badminton play hockey </vt:lpstr>
      <vt:lpstr>What can you do in winter?  What can you do in summer?  What can you do any time?</vt:lpstr>
      <vt:lpstr>In summer I can … In autumn I can … In winter   I can … In spring   I can …    read books walk in the park play with my friends ski and skate dive and swim draw pictures </vt:lpstr>
      <vt:lpstr>  Translate into English.  жаркое лето …………………….. играть в футбол ……………….. холодная весна………………… ветреный день ………………… нырять …………………………... снежная зима ………………….. кататься на санях …………….. теплая осень …………………... солнечный……………………… в любое время …………………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 about  seasons  and  the  weather     Enjoy  English 4 класс    </dc:title>
  <dc:creator>XTreme</dc:creator>
  <cp:lastModifiedBy>XTreme</cp:lastModifiedBy>
  <cp:revision>21</cp:revision>
  <dcterms:created xsi:type="dcterms:W3CDTF">2010-01-28T18:01:31Z</dcterms:created>
  <dcterms:modified xsi:type="dcterms:W3CDTF">2010-01-28T21:31:52Z</dcterms:modified>
</cp:coreProperties>
</file>