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5" r:id="rId5"/>
    <p:sldId id="260" r:id="rId6"/>
    <p:sldId id="262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60"/>
  </p:normalViewPr>
  <p:slideViewPr>
    <p:cSldViewPr>
      <p:cViewPr varScale="1">
        <p:scale>
          <a:sx n="67" d="100"/>
          <a:sy n="67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4E3DE-1641-4C8C-92DE-D06E9FA73BED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27CF5-60E2-4F88-A731-5E7C5D95B6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7CF5-60E2-4F88-A731-5E7C5D95B64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8628-2254-43BF-AF4F-07131BFD023B}" type="datetimeFigureOut">
              <a:rPr lang="ru-RU" smtClean="0"/>
              <a:pPr/>
              <a:t>19.04.2010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8F93-36C5-42BB-9A6B-FDDD0104E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1071562"/>
          </a:xfrm>
          <a:noFill/>
        </p:spPr>
        <p:txBody>
          <a:bodyPr>
            <a:normAutofit fontScale="90000"/>
          </a:bodyPr>
          <a:lstStyle/>
          <a:p>
            <a:r>
              <a:rPr lang="ru-RU" sz="6600" b="1" i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«Русские берёзы».</a:t>
            </a:r>
            <a:endParaRPr lang="ru-RU" sz="6600" b="1" i="1" spc="3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359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44" y="5832499"/>
            <a:ext cx="8001056" cy="10255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2300" b="1" dirty="0" smtClean="0"/>
              <a:t>Александр Головин. Берёзки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04"/>
            <a:ext cx="6572296" cy="5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73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0"/>
            <a:ext cx="858679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 и пословица.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572000" cy="6215082"/>
          </a:xfrm>
        </p:spPr>
        <p:txBody>
          <a:bodyPr/>
          <a:lstStyle/>
          <a:p>
            <a:pPr algn="ctr">
              <a:buNone/>
            </a:pP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Зелена, а не луг, бела, а не снег, кудрява, а не голова. </a:t>
            </a:r>
          </a:p>
          <a:p>
            <a:pPr algn="ctr">
              <a:buNone/>
            </a:pPr>
            <a:endParaRPr lang="ru-RU" sz="4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Берёза не угроза: где стоит, там и шумит.</a:t>
            </a:r>
            <a:endParaRPr lang="ru-RU" sz="4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4429156" cy="56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93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Берёзовая роща.(Березняк)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3289693"/>
            <a:ext cx="5357818" cy="356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543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Гриб Подберёзовик.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4388">
            <a:off x="355692" y="558075"/>
            <a:ext cx="5426759" cy="379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4786322"/>
            <a:ext cx="8229600" cy="207167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Произрастает с конца мая до середины октября волнами в лиственных и смешанных с березой лесах, в редколесье, в молодых березняках, в траве, на опушках, в оврагах, на полянах, вдоль лесных дорог, одиночно и группами.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364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делают из берёзы?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1714480" y="1214422"/>
            <a:ext cx="1071570" cy="71438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893075" y="1750207"/>
            <a:ext cx="2214578" cy="128588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321835" y="2250273"/>
            <a:ext cx="2071702" cy="14287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036347" y="2178835"/>
            <a:ext cx="1928826" cy="28575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429388" y="1285860"/>
            <a:ext cx="785818" cy="78581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571876"/>
            <a:ext cx="2286016" cy="29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2071678"/>
            <a:ext cx="1643064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500438"/>
            <a:ext cx="2071692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3643314"/>
            <a:ext cx="2114551" cy="292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121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ещё из                             неё делают.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0"/>
            <a:ext cx="27676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1928794" y="2143116"/>
            <a:ext cx="1143008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1500166" y="3643314"/>
            <a:ext cx="1500198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1571604" y="5143512"/>
            <a:ext cx="1500198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1643042" y="6286520"/>
            <a:ext cx="1357322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86446" y="2071678"/>
            <a:ext cx="1071570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86446" y="3714752"/>
            <a:ext cx="85725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786446" y="4786322"/>
            <a:ext cx="928694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823865" y="6000768"/>
            <a:ext cx="1071570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1000108"/>
            <a:ext cx="9144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u="sng" dirty="0" smtClean="0"/>
              <a:t> Медицина</a:t>
            </a:r>
            <a:r>
              <a:rPr lang="ru-RU" sz="3200" dirty="0" smtClean="0"/>
              <a:t>                                                       </a:t>
            </a:r>
            <a:r>
              <a:rPr lang="ru-RU" sz="3200" u="sng" dirty="0" smtClean="0"/>
              <a:t>Дрова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u="sng" dirty="0" smtClean="0"/>
              <a:t>Лыжи </a:t>
            </a:r>
            <a:r>
              <a:rPr lang="ru-RU" sz="3200" dirty="0" smtClean="0"/>
              <a:t>                                                      </a:t>
            </a:r>
            <a:r>
              <a:rPr lang="ru-RU" sz="3200" u="sng" dirty="0" smtClean="0"/>
              <a:t>Музыкальные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                                                                        </a:t>
            </a:r>
            <a:r>
              <a:rPr lang="ru-RU" sz="3200" u="sng" dirty="0" smtClean="0"/>
              <a:t>инструменты</a:t>
            </a:r>
            <a:r>
              <a:rPr lang="ru-RU" sz="3200" dirty="0" smtClean="0"/>
              <a:t>                                           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u="sng" dirty="0" smtClean="0"/>
              <a:t>Лодки </a:t>
            </a:r>
            <a:r>
              <a:rPr lang="ru-RU" sz="3200" dirty="0" smtClean="0"/>
              <a:t>                                                             </a:t>
            </a:r>
            <a:r>
              <a:rPr lang="ru-RU" sz="3200" u="sng" dirty="0" smtClean="0"/>
              <a:t>Игрушки</a:t>
            </a:r>
            <a:r>
              <a:rPr lang="ru-RU" sz="3200" dirty="0" smtClean="0"/>
              <a:t>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u="sng" dirty="0" smtClean="0"/>
              <a:t>Изготовление</a:t>
            </a:r>
            <a:r>
              <a:rPr lang="ru-RU" sz="3200" dirty="0" smtClean="0"/>
              <a:t>                                                </a:t>
            </a:r>
            <a:r>
              <a:rPr lang="ru-RU" sz="3200" u="sng" dirty="0" smtClean="0"/>
              <a:t>Домашнюю</a:t>
            </a:r>
          </a:p>
          <a:p>
            <a:pPr>
              <a:buNone/>
            </a:pPr>
            <a:r>
              <a:rPr lang="ru-RU" sz="3200" u="sng" dirty="0"/>
              <a:t>п</a:t>
            </a:r>
            <a:r>
              <a:rPr lang="ru-RU" sz="3200" u="sng" dirty="0" smtClean="0"/>
              <a:t>осуды</a:t>
            </a:r>
            <a:r>
              <a:rPr lang="ru-RU" sz="3200" dirty="0" smtClean="0"/>
              <a:t>                                                             </a:t>
            </a:r>
            <a:r>
              <a:rPr lang="ru-RU" sz="3200" u="sng" dirty="0" smtClean="0"/>
              <a:t>  утварь</a:t>
            </a:r>
            <a:endParaRPr lang="ru-RU" sz="3200" u="sng" dirty="0"/>
          </a:p>
        </p:txBody>
      </p:sp>
    </p:spTree>
    <p:custDataLst>
      <p:tags r:id="rId1"/>
    </p:custDataLst>
  </p:cSld>
  <p:clrMapOvr>
    <a:masterClrMapping/>
  </p:clrMapOvr>
  <p:transition advTm="1828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Берёзовый сок.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44" y="1214422"/>
            <a:ext cx="4429156" cy="5643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Берёзовый сок – это жидкость, вытекающая из перерезанных и надломленных стволов и ветвей берёзы под действием корневого давления.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49365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1443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Раньше…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571612"/>
            <a:ext cx="4400552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Берёзовой лучиной освещали крестьянскую избу – горит ярко, без копоти.</a:t>
            </a:r>
            <a:endParaRPr lang="ru-RU" sz="3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313586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156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Художники обращали внимание на  это дерево.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8501090" cy="45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557214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/>
              <a:t>Архип Куинджи.</a:t>
            </a:r>
          </a:p>
          <a:p>
            <a:pPr>
              <a:buNone/>
            </a:pPr>
            <a:r>
              <a:rPr lang="ru-RU" sz="4000" b="1" dirty="0" smtClean="0"/>
              <a:t> Берёзовая роща.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ransition advTm="996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|3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1.2|1.4|1.4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2.4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1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172</Words>
  <Application>Microsoft Office PowerPoint</Application>
  <PresentationFormat>Экран (4:3)</PresentationFormat>
  <Paragraphs>38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«Русские берёзы».</vt:lpstr>
      <vt:lpstr>Загадка и пословица.</vt:lpstr>
      <vt:lpstr>Берёзовая роща.(Березняк)</vt:lpstr>
      <vt:lpstr>Гриб Подберёзовик.</vt:lpstr>
      <vt:lpstr>Что делают из берёзы?</vt:lpstr>
      <vt:lpstr>А ещё из                             неё делают.</vt:lpstr>
      <vt:lpstr>Берёзовый сок.</vt:lpstr>
      <vt:lpstr>Раньше…</vt:lpstr>
      <vt:lpstr>Художники обращали внимание на  это дерево.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TATA</cp:lastModifiedBy>
  <cp:revision>41</cp:revision>
  <dcterms:created xsi:type="dcterms:W3CDTF">2010-01-29T18:11:48Z</dcterms:created>
  <dcterms:modified xsi:type="dcterms:W3CDTF">2010-04-18T20:21:21Z</dcterms:modified>
</cp:coreProperties>
</file>