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23B41-1F62-4FCB-A688-5404AC2EF78B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FD6B0-CA05-4FCF-BA58-C82B40F49C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D6B0-CA05-4FCF-BA58-C82B40F49C1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D6B0-CA05-4FCF-BA58-C82B40F49C1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D6B0-CA05-4FCF-BA58-C82B40F49C1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D6B0-CA05-4FCF-BA58-C82B40F49C1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D6B0-CA05-4FCF-BA58-C82B40F49C13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D6B0-CA05-4FCF-BA58-C82B40F49C1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EF2D-6D8C-4CDD-B5DF-700744659299}" type="datetimeFigureOut">
              <a:rPr lang="ru-RU" smtClean="0"/>
              <a:pPr/>
              <a:t>09.01.2010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1B57-BD3D-497D-B279-1E61DB1C9E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ТЕХНОЛОГИЯ ИЗГОТОВЛЕНИЯ СТИЛИЗОВАННОЙ ЁЛОЧКИ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МАСТЕР -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1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8086" r="48163" b="36767"/>
          <a:stretch>
            <a:fillRect/>
          </a:stretch>
        </p:blipFill>
        <p:spPr>
          <a:xfrm>
            <a:off x="1785918" y="571480"/>
            <a:ext cx="5500726" cy="40719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  Выбрать  нужный  для  аппликации  </a:t>
            </a:r>
            <a:r>
              <a:rPr lang="ru-RU" sz="2400" dirty="0" smtClean="0"/>
              <a:t>               материал </a:t>
            </a:r>
            <a:r>
              <a:rPr lang="ru-RU" sz="2400" dirty="0" smtClean="0"/>
              <a:t>-  пуховые перышки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2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3333" r="37226" b="45448"/>
          <a:stretch>
            <a:fillRect/>
          </a:stretch>
        </p:blipFill>
        <p:spPr>
          <a:xfrm>
            <a:off x="1357290" y="428604"/>
            <a:ext cx="6715172" cy="428628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Применив  знания  по  технике  работы  с  перьями,  наклейте  первый  ряд  у  основания  основы-конуса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3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r="37029" b="24744"/>
          <a:stretch>
            <a:fillRect/>
          </a:stretch>
        </p:blipFill>
        <p:spPr>
          <a:xfrm>
            <a:off x="457200" y="785794"/>
            <a:ext cx="3543296" cy="4000528"/>
          </a:xfrm>
        </p:spPr>
      </p:pic>
      <p:pic>
        <p:nvPicPr>
          <p:cNvPr id="6" name="Содержимое 5" descr="44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 r="48820" b="32508"/>
          <a:stretch>
            <a:fillRect/>
          </a:stretch>
        </p:blipFill>
        <p:spPr>
          <a:xfrm>
            <a:off x="4500562" y="785794"/>
            <a:ext cx="4214842" cy="4714908"/>
          </a:xfrm>
        </p:spPr>
      </p:pic>
      <p:sp>
        <p:nvSpPr>
          <p:cNvPr id="7" name="TextBox 6"/>
          <p:cNvSpPr txBox="1"/>
          <p:nvPr/>
        </p:nvSpPr>
        <p:spPr>
          <a:xfrm>
            <a:off x="571472" y="5572140"/>
            <a:ext cx="243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Процесс  работы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44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3615" t="2754" r="54780" b="41257"/>
          <a:stretch>
            <a:fillRect/>
          </a:stretch>
        </p:blipFill>
        <p:spPr>
          <a:xfrm>
            <a:off x="928662" y="357166"/>
            <a:ext cx="2428892" cy="44291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4929198"/>
            <a:ext cx="5486400" cy="123349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 доходя  до  вершины  конуса 3-5 см,  следует прикрепить  наконечник, выполненный из набора  бус, бисера,  шариков  или звезду.  Затем заполнить  перьями   вершину  ёлочки</a:t>
            </a:r>
            <a:endParaRPr lang="ru-RU" sz="2400" dirty="0"/>
          </a:p>
        </p:txBody>
      </p:sp>
      <p:pic>
        <p:nvPicPr>
          <p:cNvPr id="6" name="Рисунок 5" descr="555.JPG"/>
          <p:cNvPicPr>
            <a:picLocks noChangeAspect="1"/>
          </p:cNvPicPr>
          <p:nvPr/>
        </p:nvPicPr>
        <p:blipFill>
          <a:blip r:embed="rId4" cstate="print"/>
          <a:srcRect l="3906" r="42187" b="43304"/>
          <a:stretch>
            <a:fillRect/>
          </a:stretch>
        </p:blipFill>
        <p:spPr>
          <a:xfrm rot="16200000">
            <a:off x="2678893" y="1750207"/>
            <a:ext cx="3643338" cy="2286016"/>
          </a:xfrm>
          <a:prstGeom prst="rect">
            <a:avLst/>
          </a:prstGeom>
        </p:spPr>
      </p:pic>
      <p:pic>
        <p:nvPicPr>
          <p:cNvPr id="7" name="Рисунок 6" descr="666.JPG"/>
          <p:cNvPicPr>
            <a:picLocks noChangeAspect="1"/>
          </p:cNvPicPr>
          <p:nvPr/>
        </p:nvPicPr>
        <p:blipFill>
          <a:blip r:embed="rId5" cstate="print"/>
          <a:srcRect l="21093" t="10937" r="54688" b="33259"/>
          <a:stretch>
            <a:fillRect/>
          </a:stretch>
        </p:blipFill>
        <p:spPr>
          <a:xfrm>
            <a:off x="5715008" y="428604"/>
            <a:ext cx="2500330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77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5628" r="56093" b="34027"/>
          <a:stretch>
            <a:fillRect/>
          </a:stretch>
        </p:blipFill>
        <p:spPr>
          <a:xfrm>
            <a:off x="2285984" y="214290"/>
            <a:ext cx="4429156" cy="52864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2400" dirty="0" smtClean="0"/>
              <a:t>     Вот такая ёлочка должна получиться в результате нашей работы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76</Words>
  <Application>Microsoft Office PowerPoint</Application>
  <PresentationFormat>Экран (4:3)</PresentationFormat>
  <Paragraphs>14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ТЕХНОЛОГИЯ ИЗГОТОВЛЕНИЯ СТИЛИЗОВАННОЙ ЁЛОЧКИ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ИЗГОТОВЛЕНИЯ СТИЛИЗОВАННОЙ ЁЛОЧКИ</dc:title>
  <dc:creator>HOME</dc:creator>
  <cp:lastModifiedBy>HOME</cp:lastModifiedBy>
  <cp:revision>11</cp:revision>
  <dcterms:created xsi:type="dcterms:W3CDTF">2010-01-09T09:56:49Z</dcterms:created>
  <dcterms:modified xsi:type="dcterms:W3CDTF">2010-01-09T10:58:34Z</dcterms:modified>
</cp:coreProperties>
</file>