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AD94A-F5FB-4C42-A016-EC1D7D2AA3DB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04581-02C7-431E-B131-44050422F2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04581-02C7-431E-B131-44050422F288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4302-EAEC-4150-B641-7FE074A5D3DF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9F31-47C7-40E7-92C8-DDC947EF6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4302-EAEC-4150-B641-7FE074A5D3DF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9F31-47C7-40E7-92C8-DDC947EF6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4302-EAEC-4150-B641-7FE074A5D3DF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9F31-47C7-40E7-92C8-DDC947EF6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4302-EAEC-4150-B641-7FE074A5D3DF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9F31-47C7-40E7-92C8-DDC947EF6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4302-EAEC-4150-B641-7FE074A5D3DF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9F31-47C7-40E7-92C8-DDC947EF6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4302-EAEC-4150-B641-7FE074A5D3DF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9F31-47C7-40E7-92C8-DDC947EF6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4302-EAEC-4150-B641-7FE074A5D3DF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9F31-47C7-40E7-92C8-DDC947EF6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4302-EAEC-4150-B641-7FE074A5D3DF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9F31-47C7-40E7-92C8-DDC947EF6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4302-EAEC-4150-B641-7FE074A5D3DF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9F31-47C7-40E7-92C8-DDC947EF6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4302-EAEC-4150-B641-7FE074A5D3DF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9F31-47C7-40E7-92C8-DDC947EF6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4302-EAEC-4150-B641-7FE074A5D3DF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9F31-47C7-40E7-92C8-DDC947EF65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A4302-EAEC-4150-B641-7FE074A5D3DF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C9F31-47C7-40E7-92C8-DDC947EF65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143007"/>
          </a:xfrm>
        </p:spPr>
        <p:txBody>
          <a:bodyPr/>
          <a:lstStyle/>
          <a:p>
            <a:r>
              <a:rPr lang="ru-RU" dirty="0" smtClean="0"/>
              <a:t>Инструкционная карта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500174"/>
            <a:ext cx="7643866" cy="478634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 smtClean="0"/>
              <a:t> Изготовить </a:t>
            </a:r>
            <a:r>
              <a:rPr lang="ru-RU" dirty="0"/>
              <a:t>основу-каркас для поделки. Используя шаблоны, обвести на белом картоне </a:t>
            </a:r>
            <a:r>
              <a:rPr lang="ru-RU" dirty="0" err="1" smtClean="0"/>
              <a:t>детали,аккуратно</a:t>
            </a:r>
            <a:r>
              <a:rPr lang="ru-RU" dirty="0" smtClean="0"/>
              <a:t> </a:t>
            </a:r>
            <a:r>
              <a:rPr lang="ru-RU" dirty="0"/>
              <a:t>вырезать и склеить </a:t>
            </a:r>
            <a:r>
              <a:rPr lang="ru-RU" dirty="0" smtClean="0"/>
              <a:t>конус.</a:t>
            </a:r>
          </a:p>
          <a:p>
            <a:pPr algn="l"/>
            <a:r>
              <a:rPr lang="ru-RU" dirty="0" smtClean="0"/>
              <a:t>Отсортировать </a:t>
            </a:r>
            <a:r>
              <a:rPr lang="ru-RU" dirty="0"/>
              <a:t>подходящие для работы </a:t>
            </a:r>
            <a:r>
              <a:rPr lang="ru-RU" dirty="0" smtClean="0"/>
              <a:t>перья.</a:t>
            </a:r>
          </a:p>
          <a:p>
            <a:pPr algn="l"/>
            <a:r>
              <a:rPr lang="ru-RU" dirty="0" smtClean="0"/>
              <a:t>Посмотреть </a:t>
            </a:r>
            <a:r>
              <a:rPr lang="ru-RU" dirty="0"/>
              <a:t>мастер-класс по технологии  изготовления стилизованной новогодней елочки из природного материала – птичьих перьев.</a:t>
            </a:r>
          </a:p>
          <a:p>
            <a:pPr algn="l"/>
            <a:r>
              <a:rPr lang="ru-RU" dirty="0"/>
              <a:t>Наметить план действия.</a:t>
            </a:r>
          </a:p>
          <a:p>
            <a:pPr algn="l"/>
            <a:r>
              <a:rPr lang="ru-RU" dirty="0"/>
              <a:t>Применить полученные на занятии знания и технику работы с перьями для изготовления поделки.</a:t>
            </a:r>
          </a:p>
          <a:p>
            <a:pPr algn="l"/>
            <a:r>
              <a:rPr lang="ru-RU" dirty="0"/>
              <a:t>Оформить, декорировать готовую работу.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67</Words>
  <Application>Microsoft Office PowerPoint</Application>
  <PresentationFormat>Экран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Инструкционная карта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Инструкционная карта</dc:title>
  <dc:creator>HOME</dc:creator>
  <cp:lastModifiedBy>HOME</cp:lastModifiedBy>
  <cp:revision>1</cp:revision>
  <dcterms:created xsi:type="dcterms:W3CDTF">2010-01-20T10:56:41Z</dcterms:created>
  <dcterms:modified xsi:type="dcterms:W3CDTF">2010-01-20T10:59:45Z</dcterms:modified>
</cp:coreProperties>
</file>