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25A80E-531F-415A-9FFE-E4140E9C31B8}" type="datetimeFigureOut">
              <a:rPr lang="ru-RU" smtClean="0"/>
              <a:t>09.01.2010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22AD7-01E2-4A22-A4DF-66E522BD76A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22AD7-01E2-4A22-A4DF-66E522BD76A0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22AD7-01E2-4A22-A4DF-66E522BD76A0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22AD7-01E2-4A22-A4DF-66E522BD76A0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22AD7-01E2-4A22-A4DF-66E522BD76A0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D6E97-F6B2-43F9-BA39-18DDB8E65815}" type="datetimeFigureOut">
              <a:rPr lang="ru-RU" smtClean="0"/>
              <a:t>09.01.2010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7E9C-EE7C-4F35-BADB-3AC7F178A7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D6E97-F6B2-43F9-BA39-18DDB8E65815}" type="datetimeFigureOut">
              <a:rPr lang="ru-RU" smtClean="0"/>
              <a:t>09.01.2010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7E9C-EE7C-4F35-BADB-3AC7F178A7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D6E97-F6B2-43F9-BA39-18DDB8E65815}" type="datetimeFigureOut">
              <a:rPr lang="ru-RU" smtClean="0"/>
              <a:t>09.01.2010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7E9C-EE7C-4F35-BADB-3AC7F178A7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D6E97-F6B2-43F9-BA39-18DDB8E65815}" type="datetimeFigureOut">
              <a:rPr lang="ru-RU" smtClean="0"/>
              <a:t>09.01.2010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7E9C-EE7C-4F35-BADB-3AC7F178A7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D6E97-F6B2-43F9-BA39-18DDB8E65815}" type="datetimeFigureOut">
              <a:rPr lang="ru-RU" smtClean="0"/>
              <a:t>09.01.2010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7E9C-EE7C-4F35-BADB-3AC7F178A7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D6E97-F6B2-43F9-BA39-18DDB8E65815}" type="datetimeFigureOut">
              <a:rPr lang="ru-RU" smtClean="0"/>
              <a:t>09.01.2010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7E9C-EE7C-4F35-BADB-3AC7F178A7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D6E97-F6B2-43F9-BA39-18DDB8E65815}" type="datetimeFigureOut">
              <a:rPr lang="ru-RU" smtClean="0"/>
              <a:t>09.01.2010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7E9C-EE7C-4F35-BADB-3AC7F178A7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D6E97-F6B2-43F9-BA39-18DDB8E65815}" type="datetimeFigureOut">
              <a:rPr lang="ru-RU" smtClean="0"/>
              <a:t>09.01.2010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7E9C-EE7C-4F35-BADB-3AC7F178A7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D6E97-F6B2-43F9-BA39-18DDB8E65815}" type="datetimeFigureOut">
              <a:rPr lang="ru-RU" smtClean="0"/>
              <a:t>09.01.2010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7E9C-EE7C-4F35-BADB-3AC7F178A7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D6E97-F6B2-43F9-BA39-18DDB8E65815}" type="datetimeFigureOut">
              <a:rPr lang="ru-RU" smtClean="0"/>
              <a:t>09.01.2010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7E9C-EE7C-4F35-BADB-3AC7F178A7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D6E97-F6B2-43F9-BA39-18DDB8E65815}" type="datetimeFigureOut">
              <a:rPr lang="ru-RU" smtClean="0"/>
              <a:t>09.01.2010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7E9C-EE7C-4F35-BADB-3AC7F178A7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D6E97-F6B2-43F9-BA39-18DDB8E65815}" type="datetimeFigureOut">
              <a:rPr lang="ru-RU" smtClean="0"/>
              <a:t>09.01.2010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E7E9C-EE7C-4F35-BADB-3AC7F178A75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54626"/>
          </a:xfrm>
        </p:spPr>
        <p:txBody>
          <a:bodyPr>
            <a:norm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</a:rPr>
              <a:t>ТЕХНИКА РАБОТЫ С ПЕРЬЯМИ</a:t>
            </a:r>
            <a:endParaRPr lang="ru-RU" sz="8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27058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solidFill>
                  <a:srgbClr val="FF0000"/>
                </a:solidFill>
              </a:rPr>
              <a:t>          СТРОЕНИЕ ПЕРА</a:t>
            </a:r>
            <a:endParaRPr lang="ru-RU" sz="2400" b="0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54892" t="57364" r="3465" b="26769"/>
          <a:stretch>
            <a:fillRect/>
          </a:stretch>
        </p:blipFill>
        <p:spPr>
          <a:xfrm>
            <a:off x="3857620" y="928670"/>
            <a:ext cx="4929222" cy="550072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sz="1800" dirty="0" smtClean="0">
                <a:solidFill>
                  <a:srgbClr val="FF0000"/>
                </a:solidFill>
              </a:rPr>
              <a:t>         а </a:t>
            </a:r>
            <a:r>
              <a:rPr lang="ru-RU" sz="1800" dirty="0" smtClean="0"/>
              <a:t>–общий вид</a:t>
            </a:r>
          </a:p>
          <a:p>
            <a:endParaRPr lang="ru-RU" sz="1800" dirty="0"/>
          </a:p>
          <a:p>
            <a:r>
              <a:rPr lang="ru-RU" sz="1800" dirty="0" smtClean="0"/>
              <a:t>         </a:t>
            </a:r>
            <a:r>
              <a:rPr lang="ru-RU" sz="1800" dirty="0" smtClean="0">
                <a:solidFill>
                  <a:srgbClr val="FF0000"/>
                </a:solidFill>
              </a:rPr>
              <a:t>б</a:t>
            </a:r>
            <a:r>
              <a:rPr lang="ru-RU" sz="1800" dirty="0" smtClean="0"/>
              <a:t> – фрагмент опахала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2400" dirty="0"/>
              <a:t> </a:t>
            </a:r>
            <a:r>
              <a:rPr lang="ru-RU" sz="2400" dirty="0" smtClean="0"/>
              <a:t>          1 – стержень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      2 – опахало 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      3 – бородка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      4 - </a:t>
            </a:r>
            <a:r>
              <a:rPr lang="ru-RU" sz="2400" dirty="0" err="1" smtClean="0"/>
              <a:t>бородочка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98496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          ТИПЫ ПЕРЬЕВ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23842" t="66124" r="13705" b="11907"/>
          <a:stretch>
            <a:fillRect/>
          </a:stretch>
        </p:blipFill>
        <p:spPr>
          <a:xfrm>
            <a:off x="3643306" y="1071546"/>
            <a:ext cx="5214974" cy="514353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            </a:t>
            </a:r>
            <a:r>
              <a:rPr lang="ru-RU" sz="3200" dirty="0" smtClean="0">
                <a:solidFill>
                  <a:srgbClr val="FF0000"/>
                </a:solidFill>
              </a:rPr>
              <a:t>а, б </a:t>
            </a:r>
            <a:r>
              <a:rPr lang="ru-RU" sz="3200" dirty="0" smtClean="0"/>
              <a:t>– контурные</a:t>
            </a:r>
          </a:p>
          <a:p>
            <a:endParaRPr lang="ru-RU" sz="3200" dirty="0"/>
          </a:p>
          <a:p>
            <a:r>
              <a:rPr lang="ru-RU" sz="3200" dirty="0" smtClean="0"/>
              <a:t>        </a:t>
            </a:r>
            <a:r>
              <a:rPr lang="ru-RU" sz="3200" dirty="0" smtClean="0">
                <a:solidFill>
                  <a:srgbClr val="FF0000"/>
                </a:solidFill>
              </a:rPr>
              <a:t>в, г </a:t>
            </a:r>
            <a:r>
              <a:rPr lang="ru-RU" sz="3200" dirty="0" smtClean="0"/>
              <a:t>- пуховые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2705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НАКЛЕИВАНИЕ ПЕРЬЕВ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6642" t="31950" r="61568" b="57065"/>
          <a:stretch>
            <a:fillRect/>
          </a:stretch>
        </p:blipFill>
        <p:spPr>
          <a:xfrm>
            <a:off x="3500430" y="928670"/>
            <a:ext cx="5214974" cy="521497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        </a:t>
            </a:r>
            <a:r>
              <a:rPr lang="ru-RU" sz="2000" dirty="0" smtClean="0">
                <a:solidFill>
                  <a:srgbClr val="FF0000"/>
                </a:solidFill>
              </a:rPr>
              <a:t>а</a:t>
            </a:r>
            <a:r>
              <a:rPr lang="ru-RU" sz="2000" dirty="0" smtClean="0"/>
              <a:t> – начальный этап работы</a:t>
            </a:r>
          </a:p>
          <a:p>
            <a:endParaRPr lang="ru-RU" sz="2000" dirty="0"/>
          </a:p>
          <a:p>
            <a:r>
              <a:rPr lang="ru-RU" sz="2000" dirty="0" smtClean="0"/>
              <a:t>        </a:t>
            </a:r>
            <a:r>
              <a:rPr lang="ru-RU" sz="2000" dirty="0" smtClean="0">
                <a:solidFill>
                  <a:srgbClr val="FF0000"/>
                </a:solidFill>
              </a:rPr>
              <a:t>б</a:t>
            </a:r>
            <a:r>
              <a:rPr lang="ru-RU" sz="2000" dirty="0" smtClean="0"/>
              <a:t> -  следующий этап, каждый    следующий </a:t>
            </a:r>
            <a:r>
              <a:rPr lang="ru-RU" sz="2000" dirty="0"/>
              <a:t>ряд должен нахлестываться на предыдущий, чтобы закрывались основания перьев.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15008" y="5857892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358214" y="585789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81</Words>
  <Application>Microsoft Office PowerPoint</Application>
  <PresentationFormat>Экран (4:3)</PresentationFormat>
  <Paragraphs>34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ТЕХНИКА РАБОТЫ С ПЕРЬЯМИ</vt:lpstr>
      <vt:lpstr>          СТРОЕНИЕ ПЕРА</vt:lpstr>
      <vt:lpstr>           ТИПЫ ПЕРЬЕВ</vt:lpstr>
      <vt:lpstr>НАКЛЕИВАНИЕ ПЕРЬЕВ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ТЕХНИКА РАБОТЫ С ПЕРЬЯМИ</dc:title>
  <dc:creator>HOME</dc:creator>
  <cp:lastModifiedBy>HOME</cp:lastModifiedBy>
  <cp:revision>6</cp:revision>
  <dcterms:created xsi:type="dcterms:W3CDTF">2010-01-09T07:03:31Z</dcterms:created>
  <dcterms:modified xsi:type="dcterms:W3CDTF">2010-01-09T07:33:27Z</dcterms:modified>
</cp:coreProperties>
</file>