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0F884-2C09-4B1B-AA48-F35357AFFB0D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3D9CD-620A-4434-BCE4-0E77BE203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3D9CD-620A-4434-BCE4-0E77BE2031F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49F0-6845-4CA6-B137-E1AC98D8BD2A}" type="datetimeFigureOut">
              <a:rPr lang="ru-RU" smtClean="0"/>
              <a:pPr/>
              <a:t>21.01.2010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0340E-D8BF-4E28-8CC9-A9D5B8891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28596" y="4572008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\коля\Мои документы\Мои рисунки\10.12.2009\DSC0067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214554"/>
            <a:ext cx="3643338" cy="3714776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357158" y="1643050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786578" y="4572008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86578" y="1643050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643306" y="71414"/>
            <a:ext cx="1785950" cy="15716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071802" y="6215082"/>
            <a:ext cx="3087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СХЕМА «ЗВЕЗДОЧКА»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7620" y="496653"/>
            <a:ext cx="1359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Назначение</a:t>
            </a:r>
          </a:p>
          <a:p>
            <a:r>
              <a:rPr lang="ru-RU" dirty="0" smtClean="0"/>
              <a:t>    изделия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2071678"/>
            <a:ext cx="106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Форма,</a:t>
            </a:r>
          </a:p>
          <a:p>
            <a:r>
              <a:rPr lang="ru-RU" dirty="0" smtClean="0"/>
              <a:t>размеры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5000636"/>
            <a:ext cx="147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Особенности</a:t>
            </a:r>
          </a:p>
          <a:p>
            <a:r>
              <a:rPr lang="ru-RU" dirty="0"/>
              <a:t> </a:t>
            </a:r>
            <a:r>
              <a:rPr lang="ru-RU" dirty="0" smtClean="0"/>
              <a:t>конструкции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7215206" y="2071678"/>
            <a:ext cx="952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Техника</a:t>
            </a:r>
          </a:p>
          <a:p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786578" y="5143512"/>
            <a:ext cx="1748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Декорирование</a:t>
            </a:r>
            <a:endParaRPr lang="ru-RU" dirty="0"/>
          </a:p>
        </p:txBody>
      </p:sp>
      <p:sp>
        <p:nvSpPr>
          <p:cNvPr id="22" name="Стрелка вниз 21"/>
          <p:cNvSpPr/>
          <p:nvPr/>
        </p:nvSpPr>
        <p:spPr>
          <a:xfrm rot="7956307">
            <a:off x="2214546" y="25920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4092250">
            <a:off x="6361919" y="274445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3356813">
            <a:off x="2366946" y="471629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17857587">
            <a:off x="6089923" y="471283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10800000">
            <a:off x="4286248" y="1379022"/>
            <a:ext cx="484632" cy="978408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72330" y="357166"/>
            <a:ext cx="1992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ПРИЛОЖЕНИЕ №2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6</cp:revision>
  <dcterms:created xsi:type="dcterms:W3CDTF">2010-01-07T20:29:24Z</dcterms:created>
  <dcterms:modified xsi:type="dcterms:W3CDTF">2010-01-21T03:42:29Z</dcterms:modified>
</cp:coreProperties>
</file>