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94BB7-B264-432A-AF1A-66EFD32DCCEA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6AC08-9C71-4962-BAB3-21FBCF864F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6AC08-9C71-4962-BAB3-21FBCF864F7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6AC08-9C71-4962-BAB3-21FBCF864F7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6AC08-9C71-4962-BAB3-21FBCF864F7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6AC08-9C71-4962-BAB3-21FBCF864F7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6AC08-9C71-4962-BAB3-21FBCF864F7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6AC08-9C71-4962-BAB3-21FBCF864F7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6AC08-9C71-4962-BAB3-21FBCF864F7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8489-06E7-4186-A8BE-315A765266AF}" type="datetimeFigureOut">
              <a:rPr lang="ru-RU" smtClean="0"/>
              <a:pPr/>
              <a:t>09.01.2010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8F83C-5AB8-4231-946C-3BC28D2A3C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.JPG"/>
          <p:cNvPicPr>
            <a:picLocks noChangeAspect="1"/>
          </p:cNvPicPr>
          <p:nvPr/>
        </p:nvPicPr>
        <p:blipFill>
          <a:blip r:embed="rId3" cstate="print"/>
          <a:srcRect l="4753" t="3402" r="62928" b="82142"/>
          <a:stretch>
            <a:fillRect/>
          </a:stretch>
        </p:blipFill>
        <p:spPr>
          <a:xfrm>
            <a:off x="1071538" y="928670"/>
            <a:ext cx="6858048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 l="7346" r="65720" b="86972"/>
          <a:stretch>
            <a:fillRect/>
          </a:stretch>
        </p:blipFill>
        <p:spPr>
          <a:xfrm>
            <a:off x="285720" y="1357298"/>
            <a:ext cx="4143404" cy="4929222"/>
          </a:xfrm>
        </p:spPr>
      </p:pic>
      <p:pic>
        <p:nvPicPr>
          <p:cNvPr id="6" name="Содержимое 5" descr="2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rcRect l="10007" r="67956" b="80112"/>
          <a:stretch>
            <a:fillRect/>
          </a:stretch>
        </p:blipFill>
        <p:spPr>
          <a:xfrm>
            <a:off x="4786314" y="500042"/>
            <a:ext cx="3929090" cy="585791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3" cstate="print"/>
          <a:srcRect l="11217" r="69391" b="81250"/>
          <a:stretch>
            <a:fillRect/>
          </a:stretch>
        </p:blipFill>
        <p:spPr>
          <a:xfrm>
            <a:off x="500034" y="0"/>
            <a:ext cx="2857520" cy="5072098"/>
          </a:xfrm>
          <a:prstGeom prst="rect">
            <a:avLst/>
          </a:prstGeom>
        </p:spPr>
      </p:pic>
      <p:pic>
        <p:nvPicPr>
          <p:cNvPr id="3" name="Рисунок 2" descr="6.JPG"/>
          <p:cNvPicPr>
            <a:picLocks noChangeAspect="1"/>
          </p:cNvPicPr>
          <p:nvPr/>
        </p:nvPicPr>
        <p:blipFill>
          <a:blip r:embed="rId4" cstate="print"/>
          <a:srcRect l="4753" t="2083" r="62928" b="82292"/>
          <a:stretch>
            <a:fillRect/>
          </a:stretch>
        </p:blipFill>
        <p:spPr>
          <a:xfrm>
            <a:off x="3500430" y="1714488"/>
            <a:ext cx="5072098" cy="46434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цветок из перьев.JPG"/>
          <p:cNvPicPr>
            <a:picLocks noChangeAspect="1"/>
          </p:cNvPicPr>
          <p:nvPr/>
        </p:nvPicPr>
        <p:blipFill>
          <a:blip r:embed="rId3" cstate="print"/>
          <a:srcRect l="7031" t="10416" r="20052" b="30208"/>
          <a:stretch>
            <a:fillRect/>
          </a:stretch>
        </p:blipFill>
        <p:spPr>
          <a:xfrm>
            <a:off x="4929190" y="2214554"/>
            <a:ext cx="4000528" cy="4071966"/>
          </a:xfrm>
          <a:prstGeom prst="rect">
            <a:avLst/>
          </a:prstGeom>
        </p:spPr>
      </p:pic>
      <p:pic>
        <p:nvPicPr>
          <p:cNvPr id="3" name="Рисунок 2" descr="5.JPG"/>
          <p:cNvPicPr>
            <a:picLocks noChangeAspect="1"/>
          </p:cNvPicPr>
          <p:nvPr/>
        </p:nvPicPr>
        <p:blipFill>
          <a:blip r:embed="rId4" cstate="print"/>
          <a:srcRect l="9601" t="2083" r="67776" b="80209"/>
          <a:stretch>
            <a:fillRect/>
          </a:stretch>
        </p:blipFill>
        <p:spPr>
          <a:xfrm>
            <a:off x="428596" y="357166"/>
            <a:ext cx="4143404" cy="60007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JPG"/>
          <p:cNvPicPr>
            <a:picLocks noChangeAspect="1"/>
          </p:cNvPicPr>
          <p:nvPr/>
        </p:nvPicPr>
        <p:blipFill>
          <a:blip r:embed="rId3" cstate="print"/>
          <a:srcRect l="3137" r="61312" b="80209"/>
          <a:stretch>
            <a:fillRect/>
          </a:stretch>
        </p:blipFill>
        <p:spPr>
          <a:xfrm>
            <a:off x="4786314" y="1000108"/>
            <a:ext cx="3929090" cy="5143536"/>
          </a:xfrm>
          <a:prstGeom prst="rect">
            <a:avLst/>
          </a:prstGeom>
        </p:spPr>
      </p:pic>
      <p:pic>
        <p:nvPicPr>
          <p:cNvPr id="3" name="Рисунок 2" descr="10.JPG"/>
          <p:cNvPicPr>
            <a:picLocks noChangeAspect="1"/>
          </p:cNvPicPr>
          <p:nvPr/>
        </p:nvPicPr>
        <p:blipFill>
          <a:blip r:embed="rId4" cstate="print"/>
          <a:srcRect r="59696" b="80209"/>
          <a:stretch>
            <a:fillRect/>
          </a:stretch>
        </p:blipFill>
        <p:spPr>
          <a:xfrm>
            <a:off x="285720" y="1714488"/>
            <a:ext cx="4357718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.JPG"/>
          <p:cNvPicPr>
            <a:picLocks noChangeAspect="1"/>
          </p:cNvPicPr>
          <p:nvPr/>
        </p:nvPicPr>
        <p:blipFill>
          <a:blip r:embed="rId3" cstate="print"/>
          <a:srcRect l="9696" r="69296" b="81250"/>
          <a:stretch>
            <a:fillRect/>
          </a:stretch>
        </p:blipFill>
        <p:spPr>
          <a:xfrm>
            <a:off x="285720" y="857232"/>
            <a:ext cx="3929090" cy="5286412"/>
          </a:xfrm>
          <a:prstGeom prst="rect">
            <a:avLst/>
          </a:prstGeom>
        </p:spPr>
      </p:pic>
      <p:pic>
        <p:nvPicPr>
          <p:cNvPr id="3" name="Рисунок 2" descr="9.JPG"/>
          <p:cNvPicPr>
            <a:picLocks noChangeAspect="1"/>
          </p:cNvPicPr>
          <p:nvPr/>
        </p:nvPicPr>
        <p:blipFill>
          <a:blip r:embed="rId4" cstate="print"/>
          <a:srcRect l="3137" r="59696" b="81250"/>
          <a:stretch>
            <a:fillRect/>
          </a:stretch>
        </p:blipFill>
        <p:spPr>
          <a:xfrm>
            <a:off x="4357686" y="571480"/>
            <a:ext cx="4500594" cy="55721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.JPG"/>
          <p:cNvPicPr>
            <a:picLocks noChangeAspect="1"/>
          </p:cNvPicPr>
          <p:nvPr/>
        </p:nvPicPr>
        <p:blipFill>
          <a:blip r:embed="rId3" cstate="print"/>
          <a:srcRect l="4753" r="61312" b="81250"/>
          <a:stretch>
            <a:fillRect/>
          </a:stretch>
        </p:blipFill>
        <p:spPr>
          <a:xfrm>
            <a:off x="1428728" y="0"/>
            <a:ext cx="6572296" cy="57150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</Words>
  <Application>Microsoft Office PowerPoint</Application>
  <PresentationFormat>Экран (4:3)</PresentationFormat>
  <Paragraphs>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10</cp:revision>
  <dcterms:created xsi:type="dcterms:W3CDTF">2010-01-09T08:42:41Z</dcterms:created>
  <dcterms:modified xsi:type="dcterms:W3CDTF">2010-01-09T10:56:42Z</dcterms:modified>
</cp:coreProperties>
</file>