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0DB77-4B95-4C90-8567-2A57D7FA1359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57392-F9FF-4368-9876-43F421123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57392-F9FF-4368-9876-43F4211237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57392-F9FF-4368-9876-43F42112374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2D81-F76F-42F2-BB82-CB10F1EC591B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0132-BDD4-4604-96A7-6BEF35B0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785817"/>
          </a:xfrm>
        </p:spPr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7343804" cy="507209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ВОПРОСЫ ДЛЯ КРОССВОРДА:</a:t>
            </a:r>
          </a:p>
          <a:p>
            <a:r>
              <a:rPr lang="ru-RU" dirty="0"/>
              <a:t> </a:t>
            </a:r>
          </a:p>
          <a:p>
            <a:pPr algn="l"/>
            <a:r>
              <a:rPr lang="ru-RU" sz="8000" dirty="0" smtClean="0"/>
              <a:t> 1</a:t>
            </a:r>
            <a:r>
              <a:rPr lang="ru-RU" sz="8000" dirty="0"/>
              <a:t>/ перед любой работой обязательно составляется план -… </a:t>
            </a:r>
            <a:r>
              <a:rPr lang="ru-RU" sz="8000" dirty="0" smtClean="0"/>
              <a:t>    /схема/</a:t>
            </a:r>
          </a:p>
          <a:p>
            <a:pPr algn="l"/>
            <a:endParaRPr lang="ru-RU" sz="8000" dirty="0" smtClean="0"/>
          </a:p>
          <a:p>
            <a:pPr algn="l"/>
            <a:r>
              <a:rPr lang="ru-RU" sz="8000" dirty="0" smtClean="0"/>
              <a:t>2</a:t>
            </a:r>
            <a:r>
              <a:rPr lang="ru-RU" sz="8000" dirty="0"/>
              <a:t>/ рисунок, передающий внешнее очертание предмета, выполняется </a:t>
            </a:r>
            <a:r>
              <a:rPr lang="ru-RU" sz="8000" dirty="0" smtClean="0"/>
              <a:t>только  линиями  /контур/</a:t>
            </a:r>
          </a:p>
          <a:p>
            <a:pPr algn="l"/>
            <a:endParaRPr lang="ru-RU" sz="8000" dirty="0" smtClean="0"/>
          </a:p>
          <a:p>
            <a:pPr algn="l"/>
            <a:r>
              <a:rPr lang="ru-RU" sz="8000" dirty="0" smtClean="0"/>
              <a:t>3/   </a:t>
            </a:r>
            <a:r>
              <a:rPr lang="ru-RU" sz="8000" dirty="0"/>
              <a:t>это слово с латинского языка переводится как «прикладывание</a:t>
            </a:r>
            <a:r>
              <a:rPr lang="ru-RU" sz="8000" dirty="0" smtClean="0"/>
              <a:t>»   /аппликация/       </a:t>
            </a:r>
            <a:endParaRPr lang="ru-RU" sz="8000" dirty="0"/>
          </a:p>
          <a:p>
            <a:pPr algn="l"/>
            <a:r>
              <a:rPr lang="ru-RU" sz="8000" dirty="0"/>
              <a:t>					      				</a:t>
            </a:r>
            <a:endParaRPr lang="ru-RU" sz="8000" dirty="0" smtClean="0"/>
          </a:p>
          <a:p>
            <a:pPr algn="l"/>
            <a:r>
              <a:rPr lang="ru-RU" sz="8000" dirty="0" smtClean="0"/>
              <a:t> 4/ образец из картона, по которому размечают и вырезают фигуру   /шаблон/</a:t>
            </a:r>
          </a:p>
          <a:p>
            <a:pPr algn="l"/>
            <a:endParaRPr lang="ru-RU" sz="8000" dirty="0" smtClean="0"/>
          </a:p>
          <a:p>
            <a:pPr algn="l"/>
            <a:r>
              <a:rPr lang="ru-RU" sz="8000" dirty="0" smtClean="0"/>
              <a:t> 5</a:t>
            </a:r>
            <a:r>
              <a:rPr lang="ru-RU" sz="8000" dirty="0"/>
              <a:t>/ элемент, из которого составляется аппликация      /деталь</a:t>
            </a:r>
            <a:r>
              <a:rPr lang="ru-RU" sz="8000" dirty="0" smtClean="0"/>
              <a:t>/</a:t>
            </a:r>
          </a:p>
          <a:p>
            <a:pPr algn="l"/>
            <a:endParaRPr lang="ru-RU" sz="8000" dirty="0"/>
          </a:p>
          <a:p>
            <a:pPr algn="l"/>
            <a:r>
              <a:rPr lang="ru-RU" sz="8000" dirty="0" smtClean="0"/>
              <a:t> 6</a:t>
            </a:r>
            <a:r>
              <a:rPr lang="ru-RU" sz="8000" dirty="0"/>
              <a:t>/ состав, при помощи которого крепятся детали в аппликации </a:t>
            </a:r>
            <a:r>
              <a:rPr lang="ru-RU" sz="8000" dirty="0" smtClean="0"/>
              <a:t>                          /клей/</a:t>
            </a:r>
          </a:p>
          <a:p>
            <a:pPr algn="l"/>
            <a:endParaRPr lang="ru-RU" sz="8000" dirty="0" smtClean="0"/>
          </a:p>
          <a:p>
            <a:pPr algn="l"/>
            <a:r>
              <a:rPr lang="ru-RU" sz="8000" dirty="0" smtClean="0"/>
              <a:t>7</a:t>
            </a:r>
            <a:r>
              <a:rPr lang="ru-RU" sz="8000" dirty="0"/>
              <a:t>/ белый, красный, синий – это… </a:t>
            </a:r>
            <a:r>
              <a:rPr lang="ru-RU" sz="8000" dirty="0" smtClean="0"/>
              <a:t>  </a:t>
            </a:r>
            <a:r>
              <a:rPr lang="ru-RU" sz="8000" dirty="0"/>
              <a:t>/цвет/</a:t>
            </a:r>
          </a:p>
          <a:p>
            <a:pPr algn="l"/>
            <a:r>
              <a:rPr lang="ru-RU" sz="8000" dirty="0"/>
              <a:t> </a:t>
            </a:r>
          </a:p>
          <a:p>
            <a:r>
              <a:rPr lang="ru-RU" sz="8000" dirty="0"/>
              <a:t>	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1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2</a:t>
            </a:r>
          </a:p>
          <a:p>
            <a:r>
              <a:rPr lang="ru-RU" sz="8000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4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5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6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7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81275" y="714358"/>
          <a:ext cx="3981450" cy="1928822"/>
        </p:xfrm>
        <a:graphic>
          <a:graphicData uri="http://schemas.openxmlformats.org/drawingml/2006/table">
            <a:tbl>
              <a:tblPr/>
              <a:tblGrid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</a:tblGrid>
              <a:tr h="2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Зашифрованное слово –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молодец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28860" y="3143249"/>
          <a:ext cx="4494530" cy="3357585"/>
        </p:xfrm>
        <a:graphic>
          <a:graphicData uri="http://schemas.openxmlformats.org/drawingml/2006/table">
            <a:tbl>
              <a:tblPr/>
              <a:tblGrid>
                <a:gridCol w="52705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  <a:gridCol w="180340"/>
              </a:tblGrid>
              <a:tr h="2238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1с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8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ц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8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4ш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5д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й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7ц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59</Words>
  <Application>Microsoft Office PowerPoint</Application>
  <PresentationFormat>Экран (4:3)</PresentationFormat>
  <Paragraphs>150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Кроссворд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</dc:title>
  <dc:creator>HOME</dc:creator>
  <cp:lastModifiedBy>HOME</cp:lastModifiedBy>
  <cp:revision>3</cp:revision>
  <dcterms:created xsi:type="dcterms:W3CDTF">2010-01-20T10:26:55Z</dcterms:created>
  <dcterms:modified xsi:type="dcterms:W3CDTF">2010-01-20T10:52:35Z</dcterms:modified>
</cp:coreProperties>
</file>