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70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62" r:id="rId14"/>
    <p:sldId id="261" r:id="rId15"/>
    <p:sldId id="26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C2379-847D-41FF-B5EF-1AD8EDDC7B68}" type="datetimeFigureOut">
              <a:rPr lang="ru-RU"/>
              <a:pPr>
                <a:defRPr/>
              </a:pPr>
              <a:t>03.04.2010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D156C-BB1B-4196-B8EF-D86EF794C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C1EAB-1AE6-406C-988A-0982CB600DCB}" type="datetimeFigureOut">
              <a:rPr lang="ru-RU"/>
              <a:pPr>
                <a:defRPr/>
              </a:pPr>
              <a:t>03.04.2010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22AFD-2032-4833-8B1C-77CC88F29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5D1CE-99E6-40C1-974B-A00DEEC56CDA}" type="datetimeFigureOut">
              <a:rPr lang="ru-RU"/>
              <a:pPr>
                <a:defRPr/>
              </a:pPr>
              <a:t>03.04.2010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EF3C6-D2CC-48B2-8D9F-3089469AB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66B44-7936-43A3-968D-6C421E56BFC8}" type="datetimeFigureOut">
              <a:rPr lang="ru-RU"/>
              <a:pPr>
                <a:defRPr/>
              </a:pPr>
              <a:t>03.04.2010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48CC6-B76F-4B53-865C-DDFE85EAD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2E4AD-A8D6-434F-ABBB-DFDBEDBBA77D}" type="datetimeFigureOut">
              <a:rPr lang="ru-RU"/>
              <a:pPr>
                <a:defRPr/>
              </a:pPr>
              <a:t>03.04.2010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0899-5E85-4247-AB3F-3CF206199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D87F7-5A08-4771-8C53-1AED2FE1CBC3}" type="datetimeFigureOut">
              <a:rPr lang="ru-RU"/>
              <a:pPr>
                <a:defRPr/>
              </a:pPr>
              <a:t>03.04.2010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9BD0C-FC1E-435E-9C17-6D95A119C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99AF8-29CD-4316-9915-DD9829789FF9}" type="datetimeFigureOut">
              <a:rPr lang="ru-RU"/>
              <a:pPr>
                <a:defRPr/>
              </a:pPr>
              <a:t>03.04.2010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F5F9C-762A-4ACB-BCFC-87AFC85DD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B3E97-4E65-48D6-B7D4-EFFABC39CFE1}" type="datetimeFigureOut">
              <a:rPr lang="ru-RU"/>
              <a:pPr>
                <a:defRPr/>
              </a:pPr>
              <a:t>03.04.2010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88528-0C36-4653-9AD8-751202792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BBF3-D719-4B03-81B8-96181432F660}" type="datetimeFigureOut">
              <a:rPr lang="ru-RU"/>
              <a:pPr>
                <a:defRPr/>
              </a:pPr>
              <a:t>03.04.2010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C9302-35CE-4FE6-9E63-64CB71832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2B2C7-D6D8-4148-AA30-FCE0EDDA4AC4}" type="datetimeFigureOut">
              <a:rPr lang="ru-RU"/>
              <a:pPr>
                <a:defRPr/>
              </a:pPr>
              <a:t>03.04.2010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25AF5-9D9E-4DD9-9335-02F247F27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5F9B8-B9F8-40FA-AB8F-C9DF4D77C0D0}" type="datetimeFigureOut">
              <a:rPr lang="ru-RU"/>
              <a:pPr>
                <a:defRPr/>
              </a:pPr>
              <a:t>03.04.2010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8404A-0794-4D5B-A0ED-3636B954D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D581EC-23AD-4F6C-9C88-7FED45BDA51F}" type="datetimeFigureOut">
              <a:rPr lang="ru-RU"/>
              <a:pPr>
                <a:defRPr/>
              </a:pPr>
              <a:t>03.04.2010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2FDED9-4428-4B70-ABE5-FA3533233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randomBar dir="vert"/>
    <p:sndAc>
      <p:stSnd>
        <p:snd r:embed="rId13" name="chimes.wav" builtIn="1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 descr="L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3155950"/>
          </a:xfrm>
        </p:spPr>
        <p:txBody>
          <a:bodyPr/>
          <a:lstStyle/>
          <a:p>
            <a:r>
              <a:rPr lang="en-US" sz="7200" b="1" smtClean="0">
                <a:solidFill>
                  <a:schemeClr val="bg1"/>
                </a:solidFill>
                <a:latin typeface="Ekaterina Velikaya One"/>
              </a:rPr>
              <a:t>Happy New Year!</a:t>
            </a:r>
            <a:endParaRPr lang="ru-RU" sz="7200" b="1" smtClean="0">
              <a:solidFill>
                <a:schemeClr val="bg1"/>
              </a:solidFill>
              <a:latin typeface="Ekaterina Velikaya One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Содержимое 3" descr="72028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6758006" cy="1225536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DilleniaUPC" pitchFamily="18" charset="-34"/>
                <a:ea typeface="+mj-ea"/>
                <a:cs typeface="DilleniaUPC" pitchFamily="18" charset="-34"/>
              </a:rPr>
              <a:t>I’d like to decorate by …</a:t>
            </a:r>
            <a:endParaRPr lang="ru-RU" sz="7200" b="1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DilleniaUPC" pitchFamily="18" charset="-34"/>
            </a:endParaRPr>
          </a:p>
        </p:txBody>
      </p:sp>
      <p:pic>
        <p:nvPicPr>
          <p:cNvPr id="6" name="Заголовок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2863" y="4900613"/>
            <a:ext cx="5297487" cy="15065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3" descr="seasonspirit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6758006" cy="1225536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b="1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DilleniaUPC" pitchFamily="18" charset="-34"/>
                <a:ea typeface="+mj-ea"/>
                <a:cs typeface="DilleniaUPC" pitchFamily="18" charset="-34"/>
              </a:rPr>
              <a:t>I’d like to decorate by …</a:t>
            </a:r>
            <a:endParaRPr lang="ru-RU" sz="7200" b="1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DilleniaUPC" pitchFamily="18" charset="-34"/>
            </a:endParaRPr>
          </a:p>
        </p:txBody>
      </p:sp>
      <p:pic>
        <p:nvPicPr>
          <p:cNvPr id="6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3852863" y="4956175"/>
            <a:ext cx="5297487" cy="1431925"/>
          </a:xfrm>
        </p:spPr>
      </p:pic>
    </p:spTree>
  </p:cSld>
  <p:clrMapOvr>
    <a:masterClrMapping/>
  </p:clrMapOvr>
  <p:transition spd="slow"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3" descr="x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3852863" y="4900613"/>
            <a:ext cx="5297487" cy="150653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6758006" cy="1225536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b="1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DilleniaUPC" pitchFamily="18" charset="-34"/>
                <a:ea typeface="+mj-ea"/>
                <a:cs typeface="DilleniaUPC" pitchFamily="18" charset="-34"/>
              </a:rPr>
              <a:t>I’d like to decorate by …</a:t>
            </a:r>
            <a:endParaRPr lang="ru-RU" sz="7200" b="1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DilleniaUPC" pitchFamily="18" charset="-34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7" descr="w0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2640013" y="268288"/>
            <a:ext cx="6291262" cy="1884362"/>
          </a:xfrm>
        </p:spPr>
      </p:pic>
      <p:pic>
        <p:nvPicPr>
          <p:cNvPr id="10" name="Рисунок 9" descr="SANTA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3919538"/>
            <a:ext cx="3468688" cy="3127375"/>
          </a:xfrm>
          <a:prstGeom prst="rect">
            <a:avLst/>
          </a:prstGeom>
          <a:noFill/>
        </p:spPr>
      </p:pic>
      <p:pic>
        <p:nvPicPr>
          <p:cNvPr id="11" name="Рисунок 10" descr="SANTA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9375" y="3054350"/>
            <a:ext cx="2346325" cy="3998913"/>
          </a:xfrm>
          <a:prstGeom prst="rect">
            <a:avLst/>
          </a:prstGeom>
          <a:noFill/>
        </p:spPr>
      </p:pic>
      <p:pic>
        <p:nvPicPr>
          <p:cNvPr id="12" name="Рисунок 11" descr="SANTA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6213" y="128588"/>
            <a:ext cx="2444750" cy="4125912"/>
          </a:xfrm>
          <a:prstGeom prst="rect">
            <a:avLst/>
          </a:prstGeom>
          <a:noFill/>
        </p:spPr>
      </p:pic>
      <p:pic>
        <p:nvPicPr>
          <p:cNvPr id="13" name="Рисунок 12" descr="SANTA1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1425" y="3041650"/>
            <a:ext cx="2322513" cy="3981450"/>
          </a:xfrm>
          <a:prstGeom prst="rect">
            <a:avLst/>
          </a:prstGeom>
          <a:noFill/>
        </p:spPr>
      </p:pic>
      <p:sp>
        <p:nvSpPr>
          <p:cNvPr id="9" name="4-конечная звезда 8">
            <a:hlinkClick r:id="rId9" action="ppaction://hlinksldjump"/>
          </p:cNvPr>
          <p:cNvSpPr/>
          <p:nvPr/>
        </p:nvSpPr>
        <p:spPr>
          <a:xfrm>
            <a:off x="8229600" y="5943600"/>
            <a:ext cx="914400" cy="9144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4" descr="XMAS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0425" y="0"/>
            <a:ext cx="4473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3" descr="STOCKIN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4613"/>
            <a:ext cx="4214813" cy="678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5"/>
          <a:srcRect/>
          <a:stretch>
            <a:fillRect/>
          </a:stretch>
        </p:blipFill>
        <p:spPr>
          <a:xfrm>
            <a:off x="706438" y="3925888"/>
            <a:ext cx="6297612" cy="1481137"/>
          </a:xfrm>
        </p:spPr>
      </p:pic>
      <p:sp>
        <p:nvSpPr>
          <p:cNvPr id="6" name="4-конечная звезда 5">
            <a:hlinkClick r:id="rId6" action="ppaction://hlinksldjump"/>
          </p:cNvPr>
          <p:cNvSpPr/>
          <p:nvPr/>
        </p:nvSpPr>
        <p:spPr>
          <a:xfrm>
            <a:off x="8229600" y="5943600"/>
            <a:ext cx="914400" cy="9144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 descr="L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28625" y="1714500"/>
            <a:ext cx="8229600" cy="2571750"/>
          </a:xfrm>
        </p:spPr>
        <p:txBody>
          <a:bodyPr/>
          <a:lstStyle/>
          <a:p>
            <a:r>
              <a:rPr lang="en-US" sz="7200" b="1" smtClean="0">
                <a:solidFill>
                  <a:schemeClr val="bg1"/>
                </a:solidFill>
                <a:latin typeface="Ekaterina Velikaya One"/>
              </a:rPr>
              <a:t>Merry Christmas!</a:t>
            </a:r>
            <a:endParaRPr lang="ru-RU" sz="7200" b="1" smtClean="0">
              <a:solidFill>
                <a:schemeClr val="bg1"/>
              </a:solidFill>
              <a:latin typeface="Ekaterina Velikaya One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5" descr="winterborn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одзаголовок 2"/>
          <p:cNvPicPr>
            <a:picLocks noGrp="1" noChangeArrowheads="1"/>
          </p:cNvPicPr>
          <p:nvPr>
            <p:ph type="subTitle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-171450" y="676275"/>
            <a:ext cx="5091113" cy="1676400"/>
          </a:xfrm>
        </p:spPr>
      </p:pic>
      <p:pic>
        <p:nvPicPr>
          <p:cNvPr id="7" name="Подзаголовок 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5713" y="1835150"/>
            <a:ext cx="3975100" cy="2395538"/>
          </a:xfrm>
          <a:prstGeom prst="rect">
            <a:avLst/>
          </a:prstGeom>
          <a:noFill/>
        </p:spPr>
      </p:pic>
      <p:pic>
        <p:nvPicPr>
          <p:cNvPr id="8" name="Подзаголовок 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350" y="4333875"/>
            <a:ext cx="3975100" cy="2543175"/>
          </a:xfrm>
          <a:prstGeom prst="rect">
            <a:avLst/>
          </a:prstGeom>
          <a:noFill/>
        </p:spPr>
      </p:pic>
      <p:pic>
        <p:nvPicPr>
          <p:cNvPr id="9" name="Подзаголовок 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3050" y="5314950"/>
            <a:ext cx="3797300" cy="1682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5363" name="Рисунок 3" descr="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4" descr="2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1243013" y="-414338"/>
            <a:ext cx="7907337" cy="3078163"/>
          </a:xfrm>
        </p:spPr>
      </p:pic>
      <p:pic>
        <p:nvPicPr>
          <p:cNvPr id="3" name="Подзаголовок 2"/>
          <p:cNvPicPr>
            <a:picLocks noGrp="1" noChangeArrowheads="1"/>
          </p:cNvPicPr>
          <p:nvPr>
            <p:ph type="subTitle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3408363" y="1957388"/>
            <a:ext cx="5795962" cy="4602162"/>
          </a:xfrm>
        </p:spPr>
      </p:pic>
    </p:spTree>
  </p:cSld>
  <p:clrMapOvr>
    <a:masterClrMapping/>
  </p:clrMapOvr>
  <p:transition spd="slow"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4" descr="w0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292100" y="171450"/>
            <a:ext cx="8589963" cy="1255713"/>
          </a:xfrm>
        </p:spPr>
      </p:pic>
      <p:sp>
        <p:nvSpPr>
          <p:cNvPr id="4" name="4-конечная звезда 3">
            <a:hlinkClick r:id="rId5" action="ppaction://hlinksldjump"/>
          </p:cNvPr>
          <p:cNvSpPr/>
          <p:nvPr/>
        </p:nvSpPr>
        <p:spPr>
          <a:xfrm>
            <a:off x="8229600" y="5943600"/>
            <a:ext cx="914400" cy="9144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" y="-19050"/>
            <a:ext cx="9175750" cy="6889750"/>
          </a:xfrm>
          <a:prstGeom prst="rect">
            <a:avLst/>
          </a:prstGeom>
          <a:noFill/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-6350" y="-6350"/>
            <a:ext cx="4870450" cy="1438275"/>
          </a:xfrm>
        </p:spPr>
      </p:pic>
      <p:sp>
        <p:nvSpPr>
          <p:cNvPr id="5" name="4-конечная звезда 4">
            <a:hlinkClick r:id="rId5" action="ppaction://hlinksldjump"/>
          </p:cNvPr>
          <p:cNvSpPr/>
          <p:nvPr/>
        </p:nvSpPr>
        <p:spPr>
          <a:xfrm>
            <a:off x="8229600" y="5943600"/>
            <a:ext cx="914400" cy="9144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3" descr="L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22553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2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I’d like to decorate by …</a:t>
            </a:r>
            <a:endParaRPr lang="ru-RU" sz="7200" b="1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DilleniaUPC" pitchFamily="18" charset="-34"/>
            </a:endParaRPr>
          </a:p>
        </p:txBody>
      </p:sp>
      <p:pic>
        <p:nvPicPr>
          <p:cNvPr id="6" name="Заголовок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3963" y="4956175"/>
            <a:ext cx="6656387" cy="14319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3" descr="L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Заголовок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9950" y="4956175"/>
            <a:ext cx="7010400" cy="143192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6758006" cy="1225536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DilleniaUPC" pitchFamily="18" charset="-34"/>
                <a:ea typeface="+mj-ea"/>
                <a:cs typeface="DilleniaUPC" pitchFamily="18" charset="-34"/>
              </a:rPr>
              <a:t>I’d like to decorate by …</a:t>
            </a:r>
            <a:endParaRPr lang="ru-RU" sz="7200" b="1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DilleniaUPC" pitchFamily="18" charset="-34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3" descr="L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Заголовок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2863" y="4900613"/>
            <a:ext cx="5297487" cy="1506537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6758006" cy="1225536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DilleniaUPC" pitchFamily="18" charset="-34"/>
                <a:ea typeface="+mj-ea"/>
                <a:cs typeface="DilleniaUPC" pitchFamily="18" charset="-34"/>
              </a:rPr>
              <a:t>I’d like to decorate by …</a:t>
            </a:r>
            <a:endParaRPr lang="ru-RU" sz="7200" b="1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DilleniaUPC" pitchFamily="18" charset="-34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5</Words>
  <Application>Microsoft Office PowerPoint</Application>
  <PresentationFormat>Экран (4:3)</PresentationFormat>
  <Paragraphs>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Arial</vt:lpstr>
      <vt:lpstr>Ekaterina Velikaya One</vt:lpstr>
      <vt:lpstr>Тема Office</vt:lpstr>
      <vt:lpstr>Happy New Year!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Merry Christmas!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Лыткин Сергей</dc:creator>
  <cp:lastModifiedBy>User</cp:lastModifiedBy>
  <cp:revision>23</cp:revision>
  <dcterms:created xsi:type="dcterms:W3CDTF">2008-10-28T05:33:29Z</dcterms:created>
  <dcterms:modified xsi:type="dcterms:W3CDTF">2010-04-03T18:56:47Z</dcterms:modified>
</cp:coreProperties>
</file>