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5387985" y="2786058"/>
            <a:ext cx="612775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6072198" y="3143248"/>
          <a:ext cx="2305050" cy="2200275"/>
        </p:xfrm>
        <a:graphic>
          <a:graphicData uri="http://schemas.openxmlformats.org/presentationml/2006/ole">
            <p:oleObj spid="_x0000_s2082" name="CorelDRAW" r:id="rId3" imgW="2941725" imgH="2799674" progId="CorelDRAW.Graphic.13">
              <p:embed/>
            </p:oleObj>
          </a:graphicData>
        </a:graphic>
      </p:graphicFrame>
      <p:graphicFrame>
        <p:nvGraphicFramePr>
          <p:cNvPr id="2080" name="Object 32"/>
          <p:cNvGraphicFramePr>
            <a:graphicFrameLocks noChangeAspect="1"/>
          </p:cNvGraphicFramePr>
          <p:nvPr/>
        </p:nvGraphicFramePr>
        <p:xfrm>
          <a:off x="500034" y="4714884"/>
          <a:ext cx="2333625" cy="1828800"/>
        </p:xfrm>
        <a:graphic>
          <a:graphicData uri="http://schemas.openxmlformats.org/presentationml/2006/ole">
            <p:oleObj spid="_x0000_s2080" name="CorelDRAW" r:id="rId4" imgW="6634930" imgH="5208891" progId="CorelDRAW.Graphic.1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500826" y="214290"/>
          <a:ext cx="2352675" cy="1781175"/>
        </p:xfrm>
        <a:graphic>
          <a:graphicData uri="http://schemas.openxmlformats.org/presentationml/2006/ole">
            <p:oleObj spid="_x0000_s2053" name="CorelDRAW" r:id="rId5" imgW="3914657" imgH="2969638" progId="CorelDRAW.Graphic.13">
              <p:embed/>
            </p:oleObj>
          </a:graphicData>
        </a:graphic>
      </p:graphicFrame>
      <p:pic>
        <p:nvPicPr>
          <p:cNvPr id="2051" name="Рисунок 16" descr="Huiszwaluw_Delichon-urbic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285728"/>
            <a:ext cx="2914650" cy="2095500"/>
          </a:xfrm>
          <a:prstGeom prst="rect">
            <a:avLst/>
          </a:prstGeom>
          <a:noFill/>
        </p:spPr>
      </p:pic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2357422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2962268" y="2786058"/>
            <a:ext cx="609600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571868" y="3929066"/>
            <a:ext cx="622300" cy="603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1714480" y="2786058"/>
            <a:ext cx="642942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143372" y="2786058"/>
            <a:ext cx="646113" cy="57150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3571868" y="4500570"/>
            <a:ext cx="622300" cy="5794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3571868" y="2263771"/>
            <a:ext cx="622300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3571868" y="642918"/>
            <a:ext cx="622300" cy="6143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571868" y="1133463"/>
            <a:ext cx="6223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997589" y="1622417"/>
            <a:ext cx="574675" cy="592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786314" y="3929066"/>
            <a:ext cx="612775" cy="623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786314" y="3357562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3571868" y="2786058"/>
            <a:ext cx="622300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786314" y="5143512"/>
            <a:ext cx="612775" cy="6413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86314" y="4572008"/>
            <a:ext cx="612775" cy="5699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3571868" y="3357562"/>
            <a:ext cx="622300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949568" y="3929066"/>
            <a:ext cx="622300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357422" y="3929066"/>
            <a:ext cx="622300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714480" y="3929066"/>
            <a:ext cx="642942" cy="5826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26574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0" y="494347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0" y="672465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0" y="8820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0" y="14706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Ёжик.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Осенью у ежей мало добычи. Скрылись юркие ящерки. Трудно находить жучков. Ёжик готовит жилище на зиму. Ночью и днём таскает в нору мягкий мох, душистые листочки. Скоро придет зима. Накроет нору глубокий сугроб. Под пушистым одеялом ему будет тепло.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6"/>
          <p:cNvSpPr>
            <a:spLocks noChangeArrowheads="1"/>
          </p:cNvSpPr>
          <p:nvPr/>
        </p:nvSpPr>
        <p:spPr bwMode="auto">
          <a:xfrm>
            <a:off x="3571868" y="1714488"/>
            <a:ext cx="622300" cy="5810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4786314" y="2786058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4786314" y="2192333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5357818" y="1620829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786314" y="1620829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>
            <a:off x="6572264" y="1620829"/>
            <a:ext cx="612775" cy="593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Rectangle 36"/>
          <p:cNvSpPr>
            <a:spLocks noChangeArrowheads="1"/>
          </p:cNvSpPr>
          <p:nvPr/>
        </p:nvSpPr>
        <p:spPr bwMode="auto">
          <a:xfrm>
            <a:off x="3571868" y="571480"/>
            <a:ext cx="71438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ru-RU" sz="3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3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786314" y="1571612"/>
            <a:ext cx="78580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Ь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857752" y="1643050"/>
            <a:ext cx="2571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  О  В  А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7"/>
          <p:cNvGraphicFramePr>
            <a:graphicFrameLocks noChangeAspect="1"/>
          </p:cNvGraphicFramePr>
          <p:nvPr/>
        </p:nvGraphicFramePr>
        <p:xfrm>
          <a:off x="6716713" y="430213"/>
          <a:ext cx="2352675" cy="1781175"/>
        </p:xfrm>
        <a:graphic>
          <a:graphicData uri="http://schemas.openxmlformats.org/presentationml/2006/ole">
            <p:oleObj spid="_x0000_s2085" name="CorelDRAW" r:id="rId7" imgW="3914657" imgH="2969638" progId="CorelDRAW.Graphic.13">
              <p:embed/>
            </p:oleObj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1643042" y="2714620"/>
            <a:ext cx="4357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В   О  Р  О   Б  Е  Й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785918" y="385762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Ё  Ж  И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2" grpId="0" build="allAtOnce"/>
      <p:bldP spid="44" grpId="0" build="allAtOnce"/>
      <p:bldP spid="46" grpId="0" build="allAtOnce"/>
      <p:bldP spid="48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Admin\Pictures\0490560G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143668" cy="50006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569755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Ёжик.</a:t>
            </a:r>
            <a:endParaRPr lang="ru-RU" dirty="0" smtClean="0"/>
          </a:p>
          <a:p>
            <a:pPr algn="just">
              <a:buNone/>
            </a:pPr>
            <a:r>
              <a:rPr lang="ru-RU" b="1" dirty="0" smtClean="0"/>
              <a:t>	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Осенью у ежей мало добычи. Скрылись юркие ящерки. Трудно находить жучков. Ёжик готовит жилище на зиму. Ночью и днём таскает в нору мягкий мох, душистые листочки. Скоро придет зима. Накроет нору глубокий сугроб. Под пушистым одеялом ему будет тепло.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ctr">
              <a:buNone/>
            </a:pP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лан</a:t>
            </a: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сенние заботы ёжика</a:t>
            </a: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одготовка к зиме</a:t>
            </a: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жидание зимы</a:t>
            </a:r>
            <a:r>
              <a:rPr lang="ru-RU" sz="4800" cap="al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Admin\Pictures\0490560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14686"/>
            <a:ext cx="3146044" cy="3239061"/>
          </a:xfrm>
          <a:prstGeom prst="rect">
            <a:avLst/>
          </a:prstGeom>
          <a:ln w="5715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u="sng" dirty="0" smtClean="0"/>
              <a:t>Подберите проверочные слова. Вставьте пропущенные буквы.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Нах</a:t>
            </a:r>
            <a:r>
              <a:rPr lang="ru-RU" dirty="0" smtClean="0"/>
              <a:t>..…</a:t>
            </a:r>
            <a:r>
              <a:rPr lang="ru-RU" dirty="0" err="1" smtClean="0"/>
              <a:t>дить</a:t>
            </a:r>
            <a:r>
              <a:rPr lang="ru-RU" dirty="0" smtClean="0"/>
              <a:t> - _____________________</a:t>
            </a:r>
          </a:p>
          <a:p>
            <a:pPr>
              <a:buNone/>
            </a:pPr>
            <a:r>
              <a:rPr lang="ru-RU" dirty="0" err="1" smtClean="0"/>
              <a:t>сугро</a:t>
            </a:r>
            <a:r>
              <a:rPr lang="ru-RU" dirty="0" smtClean="0"/>
              <a:t>….. - _________________________</a:t>
            </a:r>
          </a:p>
          <a:p>
            <a:pPr>
              <a:buNone/>
            </a:pPr>
            <a:r>
              <a:rPr lang="ru-RU" dirty="0" smtClean="0"/>
              <a:t>Т..…</a:t>
            </a:r>
            <a:r>
              <a:rPr lang="ru-RU" dirty="0" err="1" smtClean="0"/>
              <a:t>скает</a:t>
            </a:r>
            <a:r>
              <a:rPr lang="ru-RU" dirty="0" smtClean="0"/>
              <a:t>  - __________________________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…..</a:t>
            </a:r>
            <a:r>
              <a:rPr lang="ru-RU" dirty="0" err="1" smtClean="0"/>
              <a:t>ма</a:t>
            </a:r>
            <a:r>
              <a:rPr lang="ru-RU" dirty="0" smtClean="0"/>
              <a:t> - _________________________</a:t>
            </a:r>
          </a:p>
          <a:p>
            <a:pPr>
              <a:buNone/>
            </a:pPr>
            <a:r>
              <a:rPr lang="ru-RU" dirty="0" smtClean="0"/>
              <a:t>мя…..кий - ______________________</a:t>
            </a:r>
          </a:p>
          <a:p>
            <a:pPr>
              <a:buNone/>
            </a:pPr>
            <a:r>
              <a:rPr lang="ru-RU" dirty="0" smtClean="0"/>
              <a:t>т…..</a:t>
            </a:r>
            <a:r>
              <a:rPr lang="ru-RU" dirty="0" err="1" smtClean="0"/>
              <a:t>пло</a:t>
            </a:r>
            <a:r>
              <a:rPr lang="ru-RU" dirty="0" smtClean="0"/>
              <a:t> - _____________________________</a:t>
            </a:r>
          </a:p>
          <a:p>
            <a:pPr>
              <a:buNone/>
            </a:pPr>
            <a:r>
              <a:rPr lang="ru-RU" i="1" u="sng" dirty="0" smtClean="0"/>
              <a:t>Раскрой скобки.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(у)ежей    _______________________________</a:t>
            </a:r>
          </a:p>
          <a:p>
            <a:pPr>
              <a:buNone/>
            </a:pPr>
            <a:r>
              <a:rPr lang="ru-RU" dirty="0" smtClean="0"/>
              <a:t>(на)зиму   _______________________________</a:t>
            </a:r>
          </a:p>
          <a:p>
            <a:pPr>
              <a:buNone/>
            </a:pPr>
            <a:r>
              <a:rPr lang="ru-RU" dirty="0" smtClean="0"/>
              <a:t>(на)кроет   ______________________________</a:t>
            </a:r>
          </a:p>
          <a:p>
            <a:pPr>
              <a:buNone/>
            </a:pPr>
            <a:r>
              <a:rPr lang="ru-RU" dirty="0" smtClean="0"/>
              <a:t>(в)</a:t>
            </a:r>
            <a:r>
              <a:rPr lang="ru-RU" dirty="0" err="1" smtClean="0"/>
              <a:t>нору_________________________________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214422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164305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000240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428868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85749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3214686"/>
            <a:ext cx="35719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1214422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НАХОДКА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00298" y="1643050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СУГРОБЫ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500298" y="2000240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ТАЩИТ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2428868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ЗИМУШКА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00298" y="2857496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МЯГЕНЬКИЙ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500298" y="3286124"/>
            <a:ext cx="235745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ТЁПЛЫЙ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4071942"/>
            <a:ext cx="271464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 МАЛЕНЬКИХ ЕЖЕЙ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500298" y="4500570"/>
            <a:ext cx="278608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 ДОЛГУЮ ЗИМУ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4929198"/>
            <a:ext cx="278608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НАКРОЕТ, НАЛЕТИТ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500298" y="5357826"/>
            <a:ext cx="278608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 ТЁПЛУЮ НОРУ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178</Words>
  <PresentationFormat>Экран (4:3)</PresentationFormat>
  <Paragraphs>61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CorelDRAW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2010-01-05T20:01:35Z</dcterms:created>
  <dcterms:modified xsi:type="dcterms:W3CDTF">2010-01-08T20:07:06Z</dcterms:modified>
</cp:coreProperties>
</file>