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08.01.2010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jpeg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11"/>
          <p:cNvSpPr>
            <a:spLocks noChangeArrowheads="1"/>
          </p:cNvSpPr>
          <p:nvPr/>
        </p:nvSpPr>
        <p:spPr bwMode="auto">
          <a:xfrm>
            <a:off x="5387985" y="2786058"/>
            <a:ext cx="612775" cy="57150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aphicFrame>
        <p:nvGraphicFramePr>
          <p:cNvPr id="2082" name="Object 34"/>
          <p:cNvGraphicFramePr>
            <a:graphicFrameLocks noChangeAspect="1"/>
          </p:cNvGraphicFramePr>
          <p:nvPr/>
        </p:nvGraphicFramePr>
        <p:xfrm>
          <a:off x="6072198" y="3143248"/>
          <a:ext cx="2305050" cy="2200275"/>
        </p:xfrm>
        <a:graphic>
          <a:graphicData uri="http://schemas.openxmlformats.org/presentationml/2006/ole">
            <p:oleObj spid="_x0000_s2082" name="CorelDRAW" r:id="rId3" imgW="2941725" imgH="2799674" progId="CorelDRAW.Graphic.13">
              <p:embed/>
            </p:oleObj>
          </a:graphicData>
        </a:graphic>
      </p:graphicFrame>
      <p:graphicFrame>
        <p:nvGraphicFramePr>
          <p:cNvPr id="2080" name="Object 32"/>
          <p:cNvGraphicFramePr>
            <a:graphicFrameLocks noChangeAspect="1"/>
          </p:cNvGraphicFramePr>
          <p:nvPr/>
        </p:nvGraphicFramePr>
        <p:xfrm>
          <a:off x="500034" y="4714884"/>
          <a:ext cx="2333625" cy="1828800"/>
        </p:xfrm>
        <a:graphic>
          <a:graphicData uri="http://schemas.openxmlformats.org/presentationml/2006/ole">
            <p:oleObj spid="_x0000_s2080" name="CorelDRAW" r:id="rId4" imgW="6634930" imgH="5208891" progId="CorelDRAW.Graphic.13">
              <p:embed/>
            </p:oleObj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6500826" y="214290"/>
          <a:ext cx="2352675" cy="1781175"/>
        </p:xfrm>
        <a:graphic>
          <a:graphicData uri="http://schemas.openxmlformats.org/presentationml/2006/ole">
            <p:oleObj spid="_x0000_s2053" name="CorelDRAW" r:id="rId5" imgW="3914657" imgH="2969638" progId="CorelDRAW.Graphic.13">
              <p:embed/>
            </p:oleObj>
          </a:graphicData>
        </a:graphic>
      </p:graphicFrame>
      <p:pic>
        <p:nvPicPr>
          <p:cNvPr id="2051" name="Рисунок 16" descr="Huiszwaluw_Delichon-urbica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57158" y="285728"/>
            <a:ext cx="2914650" cy="2095500"/>
          </a:xfrm>
          <a:prstGeom prst="rect">
            <a:avLst/>
          </a:prstGeom>
          <a:noFill/>
        </p:spPr>
      </p:pic>
      <p:sp>
        <p:nvSpPr>
          <p:cNvPr id="2072" name="Rectangle 24"/>
          <p:cNvSpPr>
            <a:spLocks noChangeArrowheads="1"/>
          </p:cNvSpPr>
          <p:nvPr/>
        </p:nvSpPr>
        <p:spPr bwMode="auto">
          <a:xfrm>
            <a:off x="2357422" y="2786058"/>
            <a:ext cx="642942" cy="57150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71" name="Rectangle 23"/>
          <p:cNvSpPr>
            <a:spLocks noChangeArrowheads="1"/>
          </p:cNvSpPr>
          <p:nvPr/>
        </p:nvSpPr>
        <p:spPr bwMode="auto">
          <a:xfrm>
            <a:off x="2962268" y="2786058"/>
            <a:ext cx="609600" cy="57150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73" name="Rectangle 25"/>
          <p:cNvSpPr>
            <a:spLocks noChangeArrowheads="1"/>
          </p:cNvSpPr>
          <p:nvPr/>
        </p:nvSpPr>
        <p:spPr bwMode="auto">
          <a:xfrm>
            <a:off x="3571868" y="3929066"/>
            <a:ext cx="622300" cy="6032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69" name="Rectangle 21"/>
          <p:cNvSpPr>
            <a:spLocks noChangeArrowheads="1"/>
          </p:cNvSpPr>
          <p:nvPr/>
        </p:nvSpPr>
        <p:spPr bwMode="auto">
          <a:xfrm>
            <a:off x="1714480" y="2786058"/>
            <a:ext cx="642942" cy="57150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1.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4143372" y="2786058"/>
            <a:ext cx="646113" cy="57150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84" name="Rectangle 36"/>
          <p:cNvSpPr>
            <a:spLocks noChangeArrowheads="1"/>
          </p:cNvSpPr>
          <p:nvPr/>
        </p:nvSpPr>
        <p:spPr bwMode="auto">
          <a:xfrm>
            <a:off x="3571868" y="4500570"/>
            <a:ext cx="622300" cy="5794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3571868" y="2263771"/>
            <a:ext cx="622300" cy="5937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83" name="Rectangle 35"/>
          <p:cNvSpPr>
            <a:spLocks noChangeArrowheads="1"/>
          </p:cNvSpPr>
          <p:nvPr/>
        </p:nvSpPr>
        <p:spPr bwMode="auto">
          <a:xfrm>
            <a:off x="3571868" y="642918"/>
            <a:ext cx="622300" cy="6143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3571868" y="1133463"/>
            <a:ext cx="622300" cy="5810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77" name="Rectangle 29"/>
          <p:cNvSpPr>
            <a:spLocks noChangeArrowheads="1"/>
          </p:cNvSpPr>
          <p:nvPr/>
        </p:nvSpPr>
        <p:spPr bwMode="auto">
          <a:xfrm>
            <a:off x="5997589" y="1622417"/>
            <a:ext cx="574675" cy="5921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4786314" y="3929066"/>
            <a:ext cx="612775" cy="6238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4786314" y="3357562"/>
            <a:ext cx="612775" cy="5937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3571868" y="2786058"/>
            <a:ext cx="622300" cy="5826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4786314" y="5143512"/>
            <a:ext cx="612775" cy="6413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4786314" y="4572008"/>
            <a:ext cx="612775" cy="5699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3571868" y="3357562"/>
            <a:ext cx="622300" cy="5826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2949568" y="3929066"/>
            <a:ext cx="622300" cy="5826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2357422" y="3929066"/>
            <a:ext cx="622300" cy="5826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1714480" y="3929066"/>
            <a:ext cx="642942" cy="5826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3.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85" name="Rectangle 3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87" name="Rectangle 39"/>
          <p:cNvSpPr>
            <a:spLocks noChangeArrowheads="1"/>
          </p:cNvSpPr>
          <p:nvPr/>
        </p:nvSpPr>
        <p:spPr bwMode="auto">
          <a:xfrm>
            <a:off x="0" y="45720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88" name="Rectangle 40"/>
          <p:cNvSpPr>
            <a:spLocks noChangeArrowheads="1"/>
          </p:cNvSpPr>
          <p:nvPr/>
        </p:nvSpPr>
        <p:spPr bwMode="auto">
          <a:xfrm>
            <a:off x="0" y="2657475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94" name="Rectangle 46"/>
          <p:cNvSpPr>
            <a:spLocks noChangeArrowheads="1"/>
          </p:cNvSpPr>
          <p:nvPr/>
        </p:nvSpPr>
        <p:spPr bwMode="auto">
          <a:xfrm>
            <a:off x="0" y="4943475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95" name="Rectangle 47"/>
          <p:cNvSpPr>
            <a:spLocks noChangeArrowheads="1"/>
          </p:cNvSpPr>
          <p:nvPr/>
        </p:nvSpPr>
        <p:spPr bwMode="auto">
          <a:xfrm>
            <a:off x="0" y="672465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96" name="Rectangle 48"/>
          <p:cNvSpPr>
            <a:spLocks noChangeArrowheads="1"/>
          </p:cNvSpPr>
          <p:nvPr/>
        </p:nvSpPr>
        <p:spPr bwMode="auto">
          <a:xfrm>
            <a:off x="0" y="88201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97" name="Rectangle 49"/>
          <p:cNvSpPr>
            <a:spLocks noChangeArrowheads="1"/>
          </p:cNvSpPr>
          <p:nvPr/>
        </p:nvSpPr>
        <p:spPr bwMode="auto">
          <a:xfrm>
            <a:off x="0" y="147066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Ёжик.</a:t>
            </a:r>
            <a:endParaRPr kumimoji="0" lang="ru-RU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Осенью у ежей мало добычи. Скрылись юркие ящерки. Трудно находить жучков. Ёжик готовит жилище на зиму. Ночью и днём таскает в нору мягкий мох, душистые листочки. Скоро придет зима. Накроет нору глубокий сугроб. Под пушистым одеялом ему будет тепло.</a:t>
            </a:r>
            <a:endParaRPr kumimoji="0" lang="ru-RU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Rectangle 16"/>
          <p:cNvSpPr>
            <a:spLocks noChangeArrowheads="1"/>
          </p:cNvSpPr>
          <p:nvPr/>
        </p:nvSpPr>
        <p:spPr bwMode="auto">
          <a:xfrm>
            <a:off x="3571868" y="1714488"/>
            <a:ext cx="622300" cy="5810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0" name="Rectangle 13"/>
          <p:cNvSpPr>
            <a:spLocks noChangeArrowheads="1"/>
          </p:cNvSpPr>
          <p:nvPr/>
        </p:nvSpPr>
        <p:spPr bwMode="auto">
          <a:xfrm>
            <a:off x="4786314" y="2786058"/>
            <a:ext cx="612775" cy="5937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1" name="Rectangle 13"/>
          <p:cNvSpPr>
            <a:spLocks noChangeArrowheads="1"/>
          </p:cNvSpPr>
          <p:nvPr/>
        </p:nvSpPr>
        <p:spPr bwMode="auto">
          <a:xfrm>
            <a:off x="4786314" y="2192333"/>
            <a:ext cx="612775" cy="5937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2" name="Rectangle 13"/>
          <p:cNvSpPr>
            <a:spLocks noChangeArrowheads="1"/>
          </p:cNvSpPr>
          <p:nvPr/>
        </p:nvSpPr>
        <p:spPr bwMode="auto">
          <a:xfrm>
            <a:off x="5357818" y="1620829"/>
            <a:ext cx="612775" cy="5937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3" name="Rectangle 13"/>
          <p:cNvSpPr>
            <a:spLocks noChangeArrowheads="1"/>
          </p:cNvSpPr>
          <p:nvPr/>
        </p:nvSpPr>
        <p:spPr bwMode="auto">
          <a:xfrm>
            <a:off x="4786314" y="1620829"/>
            <a:ext cx="612775" cy="5937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Rectangle 13"/>
          <p:cNvSpPr>
            <a:spLocks noChangeArrowheads="1"/>
          </p:cNvSpPr>
          <p:nvPr/>
        </p:nvSpPr>
        <p:spPr bwMode="auto">
          <a:xfrm>
            <a:off x="6572264" y="1620829"/>
            <a:ext cx="612775" cy="5937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Rectangle 36"/>
          <p:cNvSpPr>
            <a:spLocks noChangeArrowheads="1"/>
          </p:cNvSpPr>
          <p:nvPr/>
        </p:nvSpPr>
        <p:spPr bwMode="auto">
          <a:xfrm>
            <a:off x="3571868" y="571480"/>
            <a:ext cx="71438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8600" algn="l"/>
              </a:tabLst>
            </a:pPr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8600" algn="l"/>
              </a:tabLst>
            </a:pPr>
            <a:r>
              <a:rPr kumimoji="0" lang="ru-RU" sz="3600" b="1" i="0" u="none" strike="noStrike" spc="50" normalizeH="0" baseline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8600" algn="l"/>
              </a:tabLst>
            </a:pPr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8600" algn="l"/>
              </a:tabLst>
            </a:pPr>
            <a:r>
              <a:rPr kumimoji="0" lang="ru-RU" sz="3600" b="1" i="0" u="none" strike="noStrike" spc="50" normalizeH="0" baseline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8600" algn="l"/>
              </a:tabLst>
            </a:pPr>
            <a:endParaRPr lang="ru-RU" sz="36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8600" algn="l"/>
              </a:tabLst>
            </a:pPr>
            <a:r>
              <a:rPr kumimoji="0" lang="ru-RU" sz="3600" b="1" i="0" u="none" strike="noStrike" spc="50" normalizeH="0" baseline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8600" algn="l"/>
              </a:tabLst>
            </a:pPr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8600" algn="l"/>
              </a:tabLst>
            </a:pPr>
            <a:r>
              <a:rPr kumimoji="0" lang="ru-RU" sz="3600" b="1" i="0" u="none" strike="noStrike" spc="50" normalizeH="0" baseline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sz="3600" b="1" i="0" u="none" strike="noStrike" spc="50" normalizeH="0" baseline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ru-RU" sz="3600" b="1" i="0" u="none" strike="noStrike" spc="50" normalizeH="0" baseline="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4786314" y="1571612"/>
            <a:ext cx="785802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</a:pPr>
            <a:endParaRPr lang="ru-RU" sz="36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</a:pPr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</a:pPr>
            <a:endParaRPr lang="ru-RU" sz="36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</a:pPr>
            <a:endParaRPr lang="ru-RU" sz="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</a:pPr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</a:pPr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</a:pPr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</a:pPr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Ь</a:t>
            </a:r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endParaRPr lang="ru-RU" sz="36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4857752" y="1643050"/>
            <a:ext cx="25717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</a:pPr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С  О  В  А </a:t>
            </a:r>
            <a:endParaRPr lang="ru-RU" sz="36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7"/>
          <p:cNvGraphicFramePr>
            <a:graphicFrameLocks noChangeAspect="1"/>
          </p:cNvGraphicFramePr>
          <p:nvPr/>
        </p:nvGraphicFramePr>
        <p:xfrm>
          <a:off x="6716713" y="430213"/>
          <a:ext cx="2352675" cy="1781175"/>
        </p:xfrm>
        <a:graphic>
          <a:graphicData uri="http://schemas.openxmlformats.org/presentationml/2006/ole">
            <p:oleObj spid="_x0000_s2085" name="CorelDRAW" r:id="rId7" imgW="3914657" imgH="2969638" progId="CorelDRAW.Graphic.13">
              <p:embed/>
            </p:oleObj>
          </a:graphicData>
        </a:graphic>
      </p:graphicFrame>
      <p:sp>
        <p:nvSpPr>
          <p:cNvPr id="46" name="Прямоугольник 45"/>
          <p:cNvSpPr/>
          <p:nvPr/>
        </p:nvSpPr>
        <p:spPr>
          <a:xfrm>
            <a:off x="1643042" y="2714620"/>
            <a:ext cx="43577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</a:pPr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В   О  Р  О   Б  Е  Й </a:t>
            </a:r>
            <a:endParaRPr lang="ru-RU" sz="36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1785918" y="3857628"/>
            <a:ext cx="207170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</a:pPr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Ё  Ж  И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endParaRPr lang="ru-RU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42" grpId="0" build="allAtOnce"/>
      <p:bldP spid="44" grpId="0" build="allAtOnce"/>
      <p:bldP spid="46" grpId="0" build="allAtOnce"/>
      <p:bldP spid="48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C:\Users\Admin\Pictures\0490560G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85852" y="857232"/>
            <a:ext cx="6143668" cy="500066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428604"/>
            <a:ext cx="8643998" cy="5697559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/>
              <a:t>Ёжик.</a:t>
            </a:r>
            <a:endParaRPr lang="ru-RU" dirty="0" smtClean="0"/>
          </a:p>
          <a:p>
            <a:pPr algn="just">
              <a:buNone/>
            </a:pPr>
            <a:r>
              <a:rPr lang="ru-RU" b="1" dirty="0" smtClean="0"/>
              <a:t>		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Осенью у ежей мало добычи. Скрылись юркие ящерки. Трудно находить жучков. Ёжик готовит жилище на зиму. Ночью и днём таскает в нору мягкий мох, душистые листочки. Скоро придет зима. Накроет нору глубокий сугроб. Под пушистым одеялом ему будет тепло.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algn="ctr">
              <a:buNone/>
            </a:pPr>
            <a:r>
              <a:rPr lang="ru-RU" sz="4800" cap="all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лан</a:t>
            </a:r>
            <a:r>
              <a:rPr lang="ru-RU" sz="4800" cap="all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ru-RU" sz="4800" cap="all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сенние заботы ёжика</a:t>
            </a:r>
            <a:r>
              <a:rPr lang="ru-RU" sz="4800" cap="all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ru-RU" sz="4800" cap="all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одготовка к зиме</a:t>
            </a:r>
            <a:r>
              <a:rPr lang="ru-RU" sz="4800" cap="all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ru-RU" sz="4800" cap="all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жидание зимы</a:t>
            </a:r>
            <a:r>
              <a:rPr lang="ru-RU" sz="4800" cap="all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C:\Users\Admin\Pictures\0490560H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32" y="3214686"/>
            <a:ext cx="3146044" cy="3239061"/>
          </a:xfrm>
          <a:prstGeom prst="rect">
            <a:avLst/>
          </a:prstGeom>
          <a:ln w="5715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i="1" u="sng" dirty="0" smtClean="0"/>
              <a:t>Подберите проверочные слова. Вставьте пропущенные буквы.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Нах</a:t>
            </a:r>
            <a:r>
              <a:rPr lang="ru-RU" dirty="0" smtClean="0"/>
              <a:t>..…</a:t>
            </a:r>
            <a:r>
              <a:rPr lang="ru-RU" dirty="0" err="1" smtClean="0"/>
              <a:t>дить</a:t>
            </a:r>
            <a:r>
              <a:rPr lang="ru-RU" dirty="0" smtClean="0"/>
              <a:t> - _____________________</a:t>
            </a:r>
          </a:p>
          <a:p>
            <a:pPr>
              <a:buNone/>
            </a:pPr>
            <a:r>
              <a:rPr lang="ru-RU" dirty="0" err="1" smtClean="0"/>
              <a:t>сугро</a:t>
            </a:r>
            <a:r>
              <a:rPr lang="ru-RU" dirty="0" smtClean="0"/>
              <a:t>….. - _________________________</a:t>
            </a:r>
          </a:p>
          <a:p>
            <a:pPr>
              <a:buNone/>
            </a:pPr>
            <a:r>
              <a:rPr lang="ru-RU" dirty="0" smtClean="0"/>
              <a:t>Т..…</a:t>
            </a:r>
            <a:r>
              <a:rPr lang="ru-RU" dirty="0" err="1" smtClean="0"/>
              <a:t>скает</a:t>
            </a:r>
            <a:r>
              <a:rPr lang="ru-RU" dirty="0" smtClean="0"/>
              <a:t>  - __________________________</a:t>
            </a:r>
          </a:p>
          <a:p>
            <a:pPr>
              <a:buNone/>
            </a:pPr>
            <a:r>
              <a:rPr lang="ru-RU" dirty="0" err="1" smtClean="0"/>
              <a:t>з</a:t>
            </a:r>
            <a:r>
              <a:rPr lang="ru-RU" dirty="0" smtClean="0"/>
              <a:t>…..</a:t>
            </a:r>
            <a:r>
              <a:rPr lang="ru-RU" dirty="0" err="1" smtClean="0"/>
              <a:t>ма</a:t>
            </a:r>
            <a:r>
              <a:rPr lang="ru-RU" dirty="0" smtClean="0"/>
              <a:t> - _________________________</a:t>
            </a:r>
          </a:p>
          <a:p>
            <a:pPr>
              <a:buNone/>
            </a:pPr>
            <a:r>
              <a:rPr lang="ru-RU" dirty="0" smtClean="0"/>
              <a:t>мя…..кий - ______________________</a:t>
            </a:r>
          </a:p>
          <a:p>
            <a:pPr>
              <a:buNone/>
            </a:pPr>
            <a:r>
              <a:rPr lang="ru-RU" dirty="0" smtClean="0"/>
              <a:t>т…..</a:t>
            </a:r>
            <a:r>
              <a:rPr lang="ru-RU" dirty="0" err="1" smtClean="0"/>
              <a:t>пло</a:t>
            </a:r>
            <a:r>
              <a:rPr lang="ru-RU" dirty="0" smtClean="0"/>
              <a:t> - _____________________________</a:t>
            </a:r>
          </a:p>
          <a:p>
            <a:pPr>
              <a:buNone/>
            </a:pPr>
            <a:r>
              <a:rPr lang="ru-RU" i="1" u="sng" dirty="0" smtClean="0"/>
              <a:t>Раскрой скобки.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(у)ежей    _______________________________</a:t>
            </a:r>
          </a:p>
          <a:p>
            <a:pPr>
              <a:buNone/>
            </a:pPr>
            <a:r>
              <a:rPr lang="ru-RU" dirty="0" smtClean="0"/>
              <a:t>(на)зиму   _______________________________</a:t>
            </a:r>
          </a:p>
          <a:p>
            <a:pPr>
              <a:buNone/>
            </a:pPr>
            <a:r>
              <a:rPr lang="ru-RU" dirty="0" smtClean="0"/>
              <a:t>(на)кроет   ______________________________</a:t>
            </a:r>
          </a:p>
          <a:p>
            <a:pPr>
              <a:buNone/>
            </a:pPr>
            <a:r>
              <a:rPr lang="ru-RU" dirty="0" smtClean="0"/>
              <a:t>(в)</a:t>
            </a:r>
            <a:r>
              <a:rPr lang="ru-RU" dirty="0" err="1" smtClean="0"/>
              <a:t>нору_________________________________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42976" y="1214422"/>
            <a:ext cx="35719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</a:t>
            </a:r>
            <a:endParaRPr lang="ru-RU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357290" y="1643050"/>
            <a:ext cx="35719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Б</a:t>
            </a:r>
            <a:endParaRPr lang="ru-RU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14348" y="2000240"/>
            <a:ext cx="35719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А</a:t>
            </a:r>
            <a:endParaRPr lang="ru-RU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14348" y="2428868"/>
            <a:ext cx="35719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И</a:t>
            </a:r>
            <a:endParaRPr lang="ru-RU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000100" y="2857496"/>
            <a:ext cx="35719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Г</a:t>
            </a:r>
            <a:endParaRPr lang="ru-RU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714348" y="3214686"/>
            <a:ext cx="35719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Е</a:t>
            </a:r>
            <a:endParaRPr lang="ru-RU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500298" y="1214422"/>
            <a:ext cx="2357454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НАХОДКА</a:t>
            </a:r>
            <a:endParaRPr lang="ru-RU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500298" y="1643050"/>
            <a:ext cx="2357454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СУГРОБЫ</a:t>
            </a:r>
            <a:endParaRPr lang="ru-RU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500298" y="2000240"/>
            <a:ext cx="2357454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ТАЩИТ</a:t>
            </a:r>
            <a:endParaRPr lang="ru-RU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2500298" y="2428868"/>
            <a:ext cx="2357454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ЗИМУШКА</a:t>
            </a:r>
            <a:endParaRPr lang="ru-RU" b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2500298" y="2857496"/>
            <a:ext cx="2357454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МЯГЕНЬКИЙ</a:t>
            </a:r>
            <a:endParaRPr lang="ru-RU" b="1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500298" y="3286124"/>
            <a:ext cx="2357454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ТЁПЛЫЙ</a:t>
            </a:r>
            <a:endParaRPr lang="ru-RU" b="1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98" y="4071942"/>
            <a:ext cx="2714644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У МАЛЕНЬКИХ ЕЖЕЙ</a:t>
            </a:r>
            <a:endParaRPr lang="ru-RU" b="1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2500298" y="4500570"/>
            <a:ext cx="278608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НА ДОЛГУЮ ЗИМУ</a:t>
            </a:r>
            <a:endParaRPr lang="ru-RU" b="1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500298" y="4929198"/>
            <a:ext cx="278608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НАКРОЕТ, НАЛЕТИТ</a:t>
            </a:r>
            <a:endParaRPr lang="ru-RU" b="1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2500298" y="5357826"/>
            <a:ext cx="278608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В ТЁПЛУЮ НОРУ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2000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2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2000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2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2000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2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2000"/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 animBg="1"/>
      <p:bldP spid="5" grpId="0" build="allAtOnce" animBg="1"/>
      <p:bldP spid="6" grpId="0" build="allAtOnce" animBg="1"/>
      <p:bldP spid="7" grpId="0" build="allAtOnce" animBg="1"/>
      <p:bldP spid="8" grpId="0" build="allAtOnce" animBg="1"/>
      <p:bldP spid="9" grpId="0" build="allAtOnce" animBg="1"/>
      <p:bldP spid="10" grpId="0" build="allAtOnce" animBg="1"/>
      <p:bldP spid="11" grpId="0" build="allAtOnce" animBg="1"/>
      <p:bldP spid="12" grpId="0" build="allAtOnce" animBg="1"/>
      <p:bldP spid="13" grpId="0" build="allAtOnce" animBg="1"/>
      <p:bldP spid="14" grpId="0" build="allAtOnce" animBg="1"/>
      <p:bldP spid="15" grpId="0" build="allAtOnce" animBg="1"/>
      <p:bldP spid="16" grpId="0" build="allAtOnce" animBg="1"/>
      <p:bldP spid="17" grpId="0" build="allAtOnce" animBg="1"/>
      <p:bldP spid="18" grpId="0" build="allAtOnce" animBg="1"/>
      <p:bldP spid="19" grpId="0" build="allAtOnce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178</Words>
  <PresentationFormat>Экран (4:3)</PresentationFormat>
  <Paragraphs>61</Paragraphs>
  <Slides>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7" baseType="lpstr">
      <vt:lpstr>Тема Office</vt:lpstr>
      <vt:lpstr>CorelDRAW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6</cp:revision>
  <dcterms:created xsi:type="dcterms:W3CDTF">2010-01-05T20:01:35Z</dcterms:created>
  <dcterms:modified xsi:type="dcterms:W3CDTF">2010-01-08T20:07:06Z</dcterms:modified>
</cp:coreProperties>
</file>