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0" r:id="rId3"/>
    <p:sldId id="267" r:id="rId4"/>
    <p:sldId id="258" r:id="rId5"/>
    <p:sldId id="259" r:id="rId6"/>
    <p:sldId id="268" r:id="rId7"/>
    <p:sldId id="263" r:id="rId8"/>
    <p:sldId id="264" r:id="rId9"/>
    <p:sldId id="265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FF9900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4615" autoAdjust="0"/>
  </p:normalViewPr>
  <p:slideViewPr>
    <p:cSldViewPr>
      <p:cViewPr varScale="1">
        <p:scale>
          <a:sx n="68" d="100"/>
          <a:sy n="68" d="100"/>
        </p:scale>
        <p:origin x="-39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15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142CEA-A157-44B1-800E-6634FECD6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C340-0B6B-4A38-8FE8-89AAEF72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8BFA-F1BD-4BEB-843B-76A714DED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A4D5-E2FF-4799-B0A3-178019072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5F3E-750C-4F49-ABC3-F1F116A38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B307-F60E-465D-A6CA-C44621161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B7C-DE5A-4446-A5DE-7D8C04349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2B75-7BA6-4212-BA54-06153FCBD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7052-111F-4C2F-A680-838BE9F20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05D3-E76E-49A0-A2F8-C4012FA64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B79A-0E0E-49A8-98FB-A2A5701C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5760-0E0C-43FD-A9E0-DBAC66707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E7AD37-F255-4390-B5C2-FA004CE4A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oleObject" Target="../embeddings/oleObject8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WordArt 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8280400" cy="13684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Переместительное свойство 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5435600" y="2997200"/>
          <a:ext cx="3167063" cy="3455988"/>
        </p:xfrm>
        <a:graphic>
          <a:graphicData uri="http://schemas.openxmlformats.org/presentationml/2006/ole">
            <p:oleObj spid="_x0000_s1026" name="Image" r:id="rId3" imgW="6806349" imgH="7428571" progId="Photoshop.Image.10">
              <p:embed/>
            </p:oleObj>
          </a:graphicData>
        </a:graphic>
      </p:graphicFrame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971550" y="4005263"/>
            <a:ext cx="3744913" cy="150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сложения</a:t>
            </a:r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3214688" y="447675"/>
            <a:ext cx="3805237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Тема урока: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8" grpId="0" animBg="1"/>
      <p:bldP spid="317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8280400" cy="13684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Переместительное свойство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435600" y="2997200"/>
          <a:ext cx="3167063" cy="3432175"/>
        </p:xfrm>
        <a:graphic>
          <a:graphicData uri="http://schemas.openxmlformats.org/presentationml/2006/ole">
            <p:oleObj spid="_x0000_s4098" name="Image" r:id="rId3" imgW="6806349" imgH="7428571" progId="Photoshop.Image.10">
              <p:embed/>
            </p:oleObj>
          </a:graphicData>
        </a:graphic>
      </p:graphicFrame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971550" y="4005263"/>
            <a:ext cx="3744913" cy="150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сложения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3214688" y="447675"/>
            <a:ext cx="3805237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Тема урока: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6" grpId="0" animBg="1"/>
      <p:bldP spid="49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4"/>
            <a:ext cx="8215369" cy="33575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875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prostokvashino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2060575"/>
            <a:ext cx="52482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-30163" y="6110288"/>
            <a:ext cx="9210676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Сколько героев отправились в Простоквашино?</a:t>
            </a: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6443663" y="5516563"/>
            <a:ext cx="1924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 героев</a:t>
            </a: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50825" y="2565400"/>
            <a:ext cx="27622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слагаемое</a:t>
            </a:r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681413" y="2565400"/>
            <a:ext cx="27622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слагаемое</a:t>
            </a: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7021513" y="2565400"/>
            <a:ext cx="15827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сумма</a:t>
            </a:r>
          </a:p>
        </p:txBody>
      </p:sp>
      <p:sp>
        <p:nvSpPr>
          <p:cNvPr id="18437" name="WordArt 7"/>
          <p:cNvSpPr>
            <a:spLocks noChangeArrowheads="1" noChangeShapeType="1" noTextEdit="1"/>
          </p:cNvSpPr>
          <p:nvPr/>
        </p:nvSpPr>
        <p:spPr bwMode="auto">
          <a:xfrm>
            <a:off x="3348038" y="2751138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18438" name="WordArt 8"/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=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02">
            <a:hlinkClick r:id="" action="ppaction://hlinkshowjump?jump=nextslide"/>
            <a:hlinkHover r:id="" action="ppaction://hlinkshowjump?jump=nextslide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180975" y="-17463"/>
            <a:ext cx="9324975" cy="6875463"/>
          </a:xfrm>
        </p:spPr>
      </p:pic>
      <p:pic>
        <p:nvPicPr>
          <p:cNvPr id="19459" name="Picture 12" descr="thumbpersonaj53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0"/>
            <a:ext cx="2808287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250825" y="3141663"/>
            <a:ext cx="207645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3+1=</a:t>
            </a:r>
          </a:p>
        </p:txBody>
      </p:sp>
      <p:sp>
        <p:nvSpPr>
          <p:cNvPr id="20494" name="WordArt 14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339975" y="3213100"/>
            <a:ext cx="7620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4</a:t>
            </a:r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250825" y="4437063"/>
            <a:ext cx="207645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1+3=</a:t>
            </a:r>
          </a:p>
        </p:txBody>
      </p:sp>
      <p:sp>
        <p:nvSpPr>
          <p:cNvPr id="20497" name="WordArt 17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2268538" y="4508500"/>
            <a:ext cx="7620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4</a:t>
            </a:r>
          </a:p>
        </p:txBody>
      </p:sp>
      <p:pic>
        <p:nvPicPr>
          <p:cNvPr id="19464" name="Picture 18" descr="thumbpersonaj61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6163" y="3357563"/>
            <a:ext cx="19748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  <p:bldP spid="20494" grpId="0" animBg="1"/>
      <p:bldP spid="20496" grpId="0" animBg="1"/>
      <p:bldP spid="204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3533775" y="1773238"/>
            <a:ext cx="207645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2+3=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5795963" y="1844675"/>
            <a:ext cx="504825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>
            <a:off x="3575050" y="549275"/>
            <a:ext cx="207645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3+2=</a:t>
            </a:r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5795963" y="476250"/>
            <a:ext cx="504825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20487" name="Picture 18" descr="совушка_Layer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6513" y="549275"/>
            <a:ext cx="2520951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9" descr="ёжик_Layer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068638"/>
            <a:ext cx="19288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0" descr="зайка_Layer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52813" y="2924175"/>
            <a:ext cx="21272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1" descr="мышка_Layer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2138" y="3141663"/>
            <a:ext cx="252571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2" descr="animals-collection03_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263" y="3429000"/>
            <a:ext cx="20589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8" grpId="0" animBg="1"/>
      <p:bldP spid="235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белоч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619250" y="1412875"/>
            <a:ext cx="19208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5505481_Minni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3829050"/>
            <a:ext cx="20859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f7f1360c0f6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2124075" y="3716338"/>
            <a:ext cx="20621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3851275" y="620713"/>
            <a:ext cx="254000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2+1=</a:t>
            </a:r>
          </a:p>
        </p:txBody>
      </p:sp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6659563" y="549275"/>
            <a:ext cx="4730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3851275" y="1752600"/>
            <a:ext cx="254000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1+2=</a:t>
            </a:r>
          </a:p>
        </p:txBody>
      </p:sp>
      <p:sp>
        <p:nvSpPr>
          <p:cNvPr id="47119" name="WordArt 15"/>
          <p:cNvSpPr>
            <a:spLocks noChangeArrowheads="1" noChangeShapeType="1" noTextEdit="1"/>
          </p:cNvSpPr>
          <p:nvPr/>
        </p:nvSpPr>
        <p:spPr bwMode="auto">
          <a:xfrm>
            <a:off x="6659563" y="1773238"/>
            <a:ext cx="4730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 animBg="1"/>
      <p:bldP spid="47118" grpId="0" animBg="1"/>
      <p:bldP spid="47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323850" y="908050"/>
            <a:ext cx="83518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normalizeH="1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переместительное </a:t>
            </a:r>
            <a:r>
              <a:rPr lang="ru-RU" sz="3200" b="1" kern="10" normalizeH="1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своЙство</a:t>
            </a:r>
            <a:r>
              <a:rPr lang="ru-RU" sz="3200" b="1" kern="10" normalizeH="1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endParaRPr lang="ru-RU" sz="3200" b="1" kern="10" normalizeH="1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CC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2555875" y="1989138"/>
            <a:ext cx="4032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сложения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179388" y="2852738"/>
          <a:ext cx="865187" cy="776287"/>
        </p:xfrm>
        <a:graphic>
          <a:graphicData uri="http://schemas.openxmlformats.org/presentationml/2006/ole">
            <p:oleObj spid="_x0000_s2050" name="Точечный рисунок" r:id="rId3" imgW="1200318" imgH="1076475" progId="PBrush">
              <p:embed/>
            </p:oleObj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142875" y="3716338"/>
          <a:ext cx="936625" cy="839787"/>
        </p:xfrm>
        <a:graphic>
          <a:graphicData uri="http://schemas.openxmlformats.org/presentationml/2006/ole">
            <p:oleObj spid="_x0000_s2051" name="Точечный рисунок" r:id="rId4" imgW="1200318" imgH="1076475" progId="PBrush">
              <p:embed/>
            </p:oleObj>
          </a:graphicData>
        </a:graphic>
      </p:graphicFrame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6516688" y="2857500"/>
          <a:ext cx="863600" cy="774700"/>
        </p:xfrm>
        <a:graphic>
          <a:graphicData uri="http://schemas.openxmlformats.org/presentationml/2006/ole">
            <p:oleObj spid="_x0000_s2052" name="Точечный рисунок" r:id="rId5" imgW="1200318" imgH="1076475" progId="PBrush">
              <p:embed/>
            </p:oleObj>
          </a:graphicData>
        </a:graphic>
      </p:graphicFrame>
      <p:graphicFrame>
        <p:nvGraphicFramePr>
          <p:cNvPr id="2053" name="Object 17"/>
          <p:cNvGraphicFramePr>
            <a:graphicFrameLocks noChangeAspect="1"/>
          </p:cNvGraphicFramePr>
          <p:nvPr/>
        </p:nvGraphicFramePr>
        <p:xfrm>
          <a:off x="1908175" y="2852738"/>
          <a:ext cx="1009650" cy="1512887"/>
        </p:xfrm>
        <a:graphic>
          <a:graphicData uri="http://schemas.openxmlformats.org/presentationml/2006/ole">
            <p:oleObj spid="_x0000_s2053" name="Точечный рисунок" r:id="rId6" imgW="2190476" imgH="3285714" progId="PBrush">
              <p:embed/>
            </p:oleObj>
          </a:graphicData>
        </a:graphic>
      </p:graphicFrame>
      <p:graphicFrame>
        <p:nvGraphicFramePr>
          <p:cNvPr id="2054" name="Object 18"/>
          <p:cNvGraphicFramePr>
            <a:graphicFrameLocks noChangeAspect="1"/>
          </p:cNvGraphicFramePr>
          <p:nvPr/>
        </p:nvGraphicFramePr>
        <p:xfrm>
          <a:off x="4643438" y="2857500"/>
          <a:ext cx="1047750" cy="1571625"/>
        </p:xfrm>
        <a:graphic>
          <a:graphicData uri="http://schemas.openxmlformats.org/presentationml/2006/ole">
            <p:oleObj spid="_x0000_s2054" name="Точечный рисунок" r:id="rId7" imgW="2190476" imgH="3285714" progId="PBrush">
              <p:embed/>
            </p:oleObj>
          </a:graphicData>
        </a:graphic>
      </p:graphicFrame>
      <p:graphicFrame>
        <p:nvGraphicFramePr>
          <p:cNvPr id="2055" name="Object 20"/>
          <p:cNvGraphicFramePr>
            <a:graphicFrameLocks noChangeAspect="1"/>
          </p:cNvGraphicFramePr>
          <p:nvPr/>
        </p:nvGraphicFramePr>
        <p:xfrm>
          <a:off x="6516688" y="3786188"/>
          <a:ext cx="863600" cy="774700"/>
        </p:xfrm>
        <a:graphic>
          <a:graphicData uri="http://schemas.openxmlformats.org/presentationml/2006/ole">
            <p:oleObj spid="_x0000_s2055" name="Точечный рисунок" r:id="rId8" imgW="1200318" imgH="1076475" progId="PBrush">
              <p:embed/>
            </p:oleObj>
          </a:graphicData>
        </a:graphic>
      </p:graphicFrame>
      <p:sp>
        <p:nvSpPr>
          <p:cNvPr id="34837" name="WordArt 21"/>
          <p:cNvSpPr>
            <a:spLocks noChangeArrowheads="1" noChangeShapeType="1" noTextEdit="1"/>
          </p:cNvSpPr>
          <p:nvPr/>
        </p:nvSpPr>
        <p:spPr bwMode="auto">
          <a:xfrm>
            <a:off x="1187450" y="3284538"/>
            <a:ext cx="49688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4838" name="WordArt 22"/>
          <p:cNvSpPr>
            <a:spLocks noChangeArrowheads="1" noChangeShapeType="1" noTextEdit="1"/>
          </p:cNvSpPr>
          <p:nvPr/>
        </p:nvSpPr>
        <p:spPr bwMode="auto">
          <a:xfrm>
            <a:off x="5803900" y="3500438"/>
            <a:ext cx="49688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4840" name="WordArt 24"/>
          <p:cNvSpPr>
            <a:spLocks noChangeArrowheads="1" noChangeShapeType="1" noTextEdit="1"/>
          </p:cNvSpPr>
          <p:nvPr/>
        </p:nvSpPr>
        <p:spPr bwMode="auto">
          <a:xfrm>
            <a:off x="2987675" y="3357563"/>
            <a:ext cx="7207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34841" name="WordArt 25"/>
          <p:cNvSpPr>
            <a:spLocks noChangeArrowheads="1" noChangeShapeType="1" noTextEdit="1"/>
          </p:cNvSpPr>
          <p:nvPr/>
        </p:nvSpPr>
        <p:spPr bwMode="auto">
          <a:xfrm>
            <a:off x="7380288" y="3573463"/>
            <a:ext cx="7207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34842" name="WordArt 26"/>
          <p:cNvSpPr>
            <a:spLocks noChangeArrowheads="1" noChangeShapeType="1" noTextEdit="1"/>
          </p:cNvSpPr>
          <p:nvPr/>
        </p:nvSpPr>
        <p:spPr bwMode="auto">
          <a:xfrm>
            <a:off x="468313" y="5143500"/>
            <a:ext cx="2376487" cy="1093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2+1=3</a:t>
            </a:r>
          </a:p>
        </p:txBody>
      </p:sp>
      <p:sp>
        <p:nvSpPr>
          <p:cNvPr id="34843" name="WordArt 27"/>
          <p:cNvSpPr>
            <a:spLocks noChangeArrowheads="1" noChangeShapeType="1" noTextEdit="1"/>
          </p:cNvSpPr>
          <p:nvPr/>
        </p:nvSpPr>
        <p:spPr bwMode="auto">
          <a:xfrm>
            <a:off x="5364163" y="5157788"/>
            <a:ext cx="28813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1+2=3</a:t>
            </a:r>
          </a:p>
        </p:txBody>
      </p:sp>
      <p:sp>
        <p:nvSpPr>
          <p:cNvPr id="34844" name="WordArt 28"/>
          <p:cNvSpPr>
            <a:spLocks noChangeArrowheads="1" noChangeShapeType="1" noTextEdit="1"/>
          </p:cNvSpPr>
          <p:nvPr/>
        </p:nvSpPr>
        <p:spPr bwMode="auto">
          <a:xfrm>
            <a:off x="3935413" y="3162300"/>
            <a:ext cx="420687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4845" name="WordArt 29"/>
          <p:cNvSpPr>
            <a:spLocks noChangeArrowheads="1" noChangeShapeType="1" noTextEdit="1"/>
          </p:cNvSpPr>
          <p:nvPr/>
        </p:nvSpPr>
        <p:spPr bwMode="auto">
          <a:xfrm>
            <a:off x="8328025" y="3227388"/>
            <a:ext cx="420688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066" name="Line 33"/>
          <p:cNvSpPr>
            <a:spLocks noChangeShapeType="1"/>
          </p:cNvSpPr>
          <p:nvPr/>
        </p:nvSpPr>
        <p:spPr bwMode="auto">
          <a:xfrm>
            <a:off x="4500563" y="2708275"/>
            <a:ext cx="0" cy="3960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37" grpId="0" animBg="1"/>
      <p:bldP spid="34838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646113" y="142875"/>
            <a:ext cx="84978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От перемены мест 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643063" y="2786063"/>
            <a:ext cx="65532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не меняется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2357438" y="1214438"/>
            <a:ext cx="5473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слагаемых</a:t>
            </a:r>
          </a:p>
        </p:txBody>
      </p:sp>
      <p:pic>
        <p:nvPicPr>
          <p:cNvPr id="22533" name="Picture 7" descr="thumbpersonaj5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4221163"/>
            <a:ext cx="216058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thumbpersonaj6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3933825"/>
            <a:ext cx="10128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thumbpersonaj5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4149725"/>
            <a:ext cx="216058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 descr="thumbpersonaj6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860800"/>
            <a:ext cx="10128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2339975" y="4365625"/>
            <a:ext cx="49688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6227763" y="4365625"/>
            <a:ext cx="4968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>
            <a:off x="4140200" y="4437063"/>
            <a:ext cx="7207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2051050" y="5876925"/>
            <a:ext cx="1439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3+1</a:t>
            </a: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>
            <a:off x="5437188" y="5805488"/>
            <a:ext cx="14398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1+3</a:t>
            </a:r>
          </a:p>
        </p:txBody>
      </p:sp>
      <p:sp>
        <p:nvSpPr>
          <p:cNvPr id="37907" name="WordArt 19"/>
          <p:cNvSpPr>
            <a:spLocks noChangeArrowheads="1" noChangeShapeType="1" noTextEdit="1"/>
          </p:cNvSpPr>
          <p:nvPr/>
        </p:nvSpPr>
        <p:spPr bwMode="auto">
          <a:xfrm>
            <a:off x="4138613" y="5876925"/>
            <a:ext cx="720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642938" y="1849438"/>
            <a:ext cx="84978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значение суммы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071563" y="4643438"/>
            <a:ext cx="7358062" cy="2143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1785938"/>
            <a:ext cx="4286250" cy="2643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313" y="1714500"/>
            <a:ext cx="4071937" cy="2643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WordArt 5"/>
          <p:cNvSpPr>
            <a:spLocks noChangeArrowheads="1" noChangeShapeType="1" noTextEdit="1"/>
          </p:cNvSpPr>
          <p:nvPr/>
        </p:nvSpPr>
        <p:spPr bwMode="auto">
          <a:xfrm>
            <a:off x="2505075" y="333375"/>
            <a:ext cx="4133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Запиши равенства,</a:t>
            </a:r>
          </a:p>
        </p:txBody>
      </p:sp>
      <p:sp>
        <p:nvSpPr>
          <p:cNvPr id="3080" name="WordArt 6"/>
          <p:cNvSpPr>
            <a:spLocks noChangeArrowheads="1" noChangeShapeType="1" noTextEdit="1"/>
          </p:cNvSpPr>
          <p:nvPr/>
        </p:nvSpPr>
        <p:spPr bwMode="auto">
          <a:xfrm>
            <a:off x="1181100" y="1052513"/>
            <a:ext cx="6781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которые соответствуют рисунку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700588" y="2473325"/>
          <a:ext cx="1871662" cy="1741488"/>
        </p:xfrm>
        <a:graphic>
          <a:graphicData uri="http://schemas.openxmlformats.org/presentationml/2006/ole">
            <p:oleObj spid="_x0000_s3074" name="Точечный рисунок" r:id="rId3" imgW="4238095" imgH="3943901" progId="PBrush">
              <p:embed/>
            </p:oleObj>
          </a:graphicData>
        </a:graphic>
      </p:graphicFrame>
      <p:pic>
        <p:nvPicPr>
          <p:cNvPr id="3081" name="Picture 11" descr="dog001_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4903788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dog001_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7600" y="4975225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dog001_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4903788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6572250" y="5218113"/>
          <a:ext cx="1584325" cy="1568450"/>
        </p:xfrm>
        <a:graphic>
          <a:graphicData uri="http://schemas.openxmlformats.org/presentationml/2006/ole">
            <p:oleObj spid="_x0000_s3075" name="Точечный рисунок" r:id="rId5" imgW="3666667" imgH="3629532" progId="PBrush">
              <p:embed/>
            </p:oleObj>
          </a:graphicData>
        </a:graphic>
      </p:graphicFrame>
      <p:pic>
        <p:nvPicPr>
          <p:cNvPr id="3084" name="Picture 25" descr="cat10_thumbnai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86688" y="2995613"/>
            <a:ext cx="10414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6" descr="cat10_thumbnai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0" y="3068638"/>
            <a:ext cx="9699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7" descr="xmas-tree0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1175" y="2133600"/>
            <a:ext cx="1376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9" descr="thumbpersonaj17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9875" y="2609850"/>
            <a:ext cx="208756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2" name="WordArt 30"/>
          <p:cNvSpPr>
            <a:spLocks noChangeArrowheads="1" noChangeShapeType="1" noTextEdit="1"/>
          </p:cNvSpPr>
          <p:nvPr/>
        </p:nvSpPr>
        <p:spPr bwMode="auto">
          <a:xfrm>
            <a:off x="2195513" y="1928813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4+1=5</a:t>
            </a:r>
          </a:p>
        </p:txBody>
      </p:sp>
      <p:sp>
        <p:nvSpPr>
          <p:cNvPr id="38943" name="WordArt 31"/>
          <p:cNvSpPr>
            <a:spLocks noChangeArrowheads="1" noChangeShapeType="1" noTextEdit="1"/>
          </p:cNvSpPr>
          <p:nvPr/>
        </p:nvSpPr>
        <p:spPr bwMode="auto">
          <a:xfrm>
            <a:off x="2184400" y="2500313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1+4=5</a:t>
            </a:r>
          </a:p>
        </p:txBody>
      </p:sp>
      <p:sp>
        <p:nvSpPr>
          <p:cNvPr id="38944" name="WordArt 32"/>
          <p:cNvSpPr>
            <a:spLocks noChangeArrowheads="1" noChangeShapeType="1" noTextEdit="1"/>
          </p:cNvSpPr>
          <p:nvPr/>
        </p:nvSpPr>
        <p:spPr bwMode="auto">
          <a:xfrm>
            <a:off x="6577013" y="1844675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1+2=3</a:t>
            </a:r>
          </a:p>
        </p:txBody>
      </p:sp>
      <p:sp>
        <p:nvSpPr>
          <p:cNvPr id="38945" name="WordArt 33"/>
          <p:cNvSpPr>
            <a:spLocks noChangeArrowheads="1" noChangeShapeType="1" noTextEdit="1"/>
          </p:cNvSpPr>
          <p:nvPr/>
        </p:nvSpPr>
        <p:spPr bwMode="auto">
          <a:xfrm>
            <a:off x="6588125" y="2492375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2+1=3</a:t>
            </a:r>
          </a:p>
        </p:txBody>
      </p:sp>
      <p:sp>
        <p:nvSpPr>
          <p:cNvPr id="38946" name="WordArt 34"/>
          <p:cNvSpPr>
            <a:spLocks noChangeArrowheads="1" noChangeShapeType="1" noTextEdit="1"/>
          </p:cNvSpPr>
          <p:nvPr/>
        </p:nvSpPr>
        <p:spPr bwMode="auto">
          <a:xfrm>
            <a:off x="5286375" y="5295900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3+1=4</a:t>
            </a:r>
          </a:p>
        </p:txBody>
      </p:sp>
      <p:sp>
        <p:nvSpPr>
          <p:cNvPr id="38947" name="WordArt 35"/>
          <p:cNvSpPr>
            <a:spLocks noChangeArrowheads="1" noChangeShapeType="1" noTextEdit="1"/>
          </p:cNvSpPr>
          <p:nvPr/>
        </p:nvSpPr>
        <p:spPr bwMode="auto">
          <a:xfrm>
            <a:off x="5286375" y="5867400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1+3=4</a:t>
            </a:r>
          </a:p>
        </p:txBody>
      </p:sp>
      <p:sp>
        <p:nvSpPr>
          <p:cNvPr id="3094" name="TextBox 26"/>
          <p:cNvSpPr txBox="1">
            <a:spLocks noChangeArrowheads="1"/>
          </p:cNvSpPr>
          <p:nvPr/>
        </p:nvSpPr>
        <p:spPr bwMode="auto">
          <a:xfrm>
            <a:off x="428625" y="19288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Рисунок 1</a:t>
            </a:r>
          </a:p>
        </p:txBody>
      </p:sp>
      <p:sp>
        <p:nvSpPr>
          <p:cNvPr id="3095" name="TextBox 27"/>
          <p:cNvSpPr txBox="1">
            <a:spLocks noChangeArrowheads="1"/>
          </p:cNvSpPr>
          <p:nvPr/>
        </p:nvSpPr>
        <p:spPr bwMode="auto">
          <a:xfrm>
            <a:off x="4929188" y="20002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Рисунок 2</a:t>
            </a:r>
          </a:p>
        </p:txBody>
      </p:sp>
      <p:sp>
        <p:nvSpPr>
          <p:cNvPr id="3096" name="TextBox 28"/>
          <p:cNvSpPr txBox="1">
            <a:spLocks noChangeArrowheads="1"/>
          </p:cNvSpPr>
          <p:nvPr/>
        </p:nvSpPr>
        <p:spPr bwMode="auto">
          <a:xfrm>
            <a:off x="6929438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Рисунок 3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 animBg="1"/>
      <p:bldP spid="38943" grpId="0" animBg="1"/>
      <p:bldP spid="38944" grpId="0" animBg="1"/>
      <p:bldP spid="38945" grpId="0" animBg="1"/>
      <p:bldP spid="38946" grpId="0" animBg="1"/>
      <p:bldP spid="389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93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Оформление по умолчанию</vt:lpstr>
      <vt:lpstr>Image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www.PHILka.RU</cp:lastModifiedBy>
  <cp:revision>93</cp:revision>
  <dcterms:created xsi:type="dcterms:W3CDTF">2009-12-05T05:15:59Z</dcterms:created>
  <dcterms:modified xsi:type="dcterms:W3CDTF">2010-04-17T10:56:34Z</dcterms:modified>
</cp:coreProperties>
</file>