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DDAD-8225-4ED8-BBA2-1708ADCE4CED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CE51-D6E0-4BA0-837F-A48F1D5D0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eipzig-sachsen.de/leipzig-fotos/altes-rathaus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715436" cy="250032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Sehenswürdigkeiten von Leipzig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00026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Leipzig –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eine Stadt in Sachsen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429264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Methodisch</a:t>
            </a:r>
            <a:r>
              <a:rPr lang="en-US" dirty="0" smtClean="0"/>
              <a:t>-</a:t>
            </a:r>
            <a:r>
              <a:rPr lang="de-DE" dirty="0" smtClean="0"/>
              <a:t>didaktische Hinweise  zum Lehrwerk von Olga </a:t>
            </a:r>
            <a:r>
              <a:rPr lang="de-DE" dirty="0" err="1" smtClean="0"/>
              <a:t>Swerlowa</a:t>
            </a:r>
            <a:r>
              <a:rPr lang="de-DE" dirty="0" smtClean="0"/>
              <a:t>  </a:t>
            </a:r>
          </a:p>
          <a:p>
            <a:pPr algn="ctr"/>
            <a:r>
              <a:rPr lang="de-DE" dirty="0" smtClean="0"/>
              <a:t>„ Blickpunkt  Deutsch 2“ für die 8. Klasse der allgemeinbildenden Schulen, Sprechstunde 7,</a:t>
            </a:r>
          </a:p>
          <a:p>
            <a:pPr algn="ctr"/>
            <a:r>
              <a:rPr lang="de-DE" dirty="0" smtClean="0"/>
              <a:t>zusammengestellt von </a:t>
            </a:r>
            <a:r>
              <a:rPr lang="de-DE" dirty="0" err="1" smtClean="0"/>
              <a:t>Knjasewa</a:t>
            </a:r>
            <a:r>
              <a:rPr lang="de-DE" dirty="0" smtClean="0"/>
              <a:t> Marina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build="p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das Neue Gewandhaus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357298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das Messegelände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89470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Völkerschlachtdenkmal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21578"/>
            <a:ext cx="3071834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Neue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Gewandhaus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00232" y="1500174"/>
            <a:ext cx="5572164" cy="4179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Alte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Rathaus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714488"/>
            <a:ext cx="5357850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das Goethe-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Denkmal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500462" cy="466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Thomaskirche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428736"/>
            <a:ext cx="3429024" cy="46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das 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Denkmal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von Bach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081136" cy="46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Neue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Rathaus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571612"/>
            <a:ext cx="5738853" cy="430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128586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Ägyptische Museum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500174"/>
            <a:ext cx="2592800" cy="45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500174"/>
            <a:ext cx="2547472" cy="448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14422"/>
            <a:ext cx="4071966" cy="482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das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Hochhaus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der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Universität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Die Sehenswürdigkeiten von Leipzig </vt:lpstr>
      <vt:lpstr>das Neue Gewandhaus </vt:lpstr>
      <vt:lpstr>das Alte Rathaus</vt:lpstr>
      <vt:lpstr>das Goethe-Denkmal</vt:lpstr>
      <vt:lpstr>die Thomaskirche</vt:lpstr>
      <vt:lpstr>das  Denkmal von Bach</vt:lpstr>
      <vt:lpstr>das Neue Rathaus</vt:lpstr>
      <vt:lpstr>das Ägyptische Museum</vt:lpstr>
      <vt:lpstr> </vt:lpstr>
      <vt:lpstr>das Neue Gewandhaus</vt:lpstr>
      <vt:lpstr>das Messegelände</vt:lpstr>
      <vt:lpstr>das Völkerschlachtdenkmal </vt:lpstr>
    </vt:vector>
  </TitlesOfParts>
  <Company>КнязевЪ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Leipzig, Völkerschlachtdenkmal </dc:title>
  <dc:creator>КнязевЪ</dc:creator>
  <cp:lastModifiedBy>КнязевЪ</cp:lastModifiedBy>
  <cp:revision>48</cp:revision>
  <dcterms:created xsi:type="dcterms:W3CDTF">2010-01-10T17:55:19Z</dcterms:created>
  <dcterms:modified xsi:type="dcterms:W3CDTF">2010-01-21T10:19:50Z</dcterms:modified>
</cp:coreProperties>
</file>