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9" r:id="rId4"/>
    <p:sldId id="257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1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B1FB0-D662-45F3-83CF-976DE917D9DB}" type="datetimeFigureOut">
              <a:rPr lang="ru-RU" smtClean="0"/>
              <a:pPr/>
              <a:t>25.02.2009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AE84A-9931-49F6-96B8-79796C18D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42844" y="1571612"/>
            <a:ext cx="869327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К данному предмету</a:t>
            </a:r>
          </a:p>
          <a:p>
            <a:pPr algn="ctr"/>
            <a:r>
              <a:rPr lang="ru-RU" sz="60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Подбери подходящие</a:t>
            </a:r>
          </a:p>
          <a:p>
            <a:pPr algn="ctr"/>
            <a:r>
              <a:rPr lang="ru-RU" sz="60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по смыслу прилагательное.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72198" y="6334780"/>
            <a:ext cx="1871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Жми сюда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2290" name="Picture 2" descr="F:\анимашки\анимашки\File054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72425" y="5715000"/>
            <a:ext cx="1171575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3108" y="571480"/>
            <a:ext cx="469686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Молодец!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2000240"/>
            <a:ext cx="1928826" cy="22874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3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13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170" name="Picture 2" descr="F:\анимашки\праздники\1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643182"/>
            <a:ext cx="3214710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71736" y="928670"/>
            <a:ext cx="366805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Хорошо!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57620" y="2357430"/>
            <a:ext cx="1082348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3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endParaRPr lang="ru-RU" sz="13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195" name="Picture 3" descr="F:\анимашки\праздники\b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500306"/>
            <a:ext cx="1333500" cy="1895475"/>
          </a:xfrm>
          <a:prstGeom prst="rect">
            <a:avLst/>
          </a:prstGeom>
          <a:noFill/>
        </p:spPr>
      </p:pic>
      <p:pic>
        <p:nvPicPr>
          <p:cNvPr id="8194" name="Picture 2" descr="F:\анимашки\праздники\a5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500306"/>
            <a:ext cx="3063877" cy="285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71736" y="642918"/>
            <a:ext cx="436337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Подтянись!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2143116"/>
            <a:ext cx="1285884" cy="22874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3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endParaRPr lang="ru-RU" sz="13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9218" name="Picture 2" descr="F:\анимашки\дети\baby0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643314"/>
            <a:ext cx="3441704" cy="2660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00100" y="357166"/>
            <a:ext cx="74870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rgbClr val="FFFF00"/>
                </a:solidFill>
                <a:effectLst/>
              </a:rPr>
              <a:t>В следующий раз</a:t>
            </a:r>
          </a:p>
          <a:p>
            <a:pPr algn="ctr"/>
            <a:r>
              <a:rPr lang="ru-RU" sz="5400" b="1" dirty="0" smtClean="0">
                <a:ln w="50800"/>
                <a:solidFill>
                  <a:srgbClr val="FFFF00"/>
                </a:solidFill>
              </a:rPr>
              <a:t>Обязательно получится!</a:t>
            </a:r>
            <a:endParaRPr lang="ru-RU" sz="5400" b="1" cap="none" spc="0" dirty="0">
              <a:ln w="50800"/>
              <a:solidFill>
                <a:srgbClr val="FFFF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4810" y="2500306"/>
            <a:ext cx="1357322" cy="22874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13800" b="1" cap="none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ru-RU" sz="13800" b="1" cap="none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0242" name="Picture 2" descr="F:\анимашки\дети\baby0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071810"/>
            <a:ext cx="4160844" cy="34246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14480" y="2857496"/>
            <a:ext cx="58349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 добрый путь!</a:t>
            </a:r>
            <a:endParaRPr lang="ru-RU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7950" y="6396335"/>
            <a:ext cx="1637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Жми сюда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266" name="Picture 2" descr="F:\анимашки\анимашки\File054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72425" y="5715000"/>
            <a:ext cx="1171575" cy="1143000"/>
          </a:xfrm>
          <a:prstGeom prst="rect">
            <a:avLst/>
          </a:prstGeom>
          <a:noFill/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pic>
        <p:nvPicPr>
          <p:cNvPr id="3" name="Picture 9" descr="F:\анимашки\бабочки_птицы\3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642918"/>
            <a:ext cx="3524264" cy="185736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3071810"/>
            <a:ext cx="31049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hlinkClick r:id="rId4" action="ppaction://hlinksldjump"/>
              </a:rPr>
              <a:t>сладкий</a:t>
            </a:r>
            <a:endParaRPr lang="ru-RU" sz="6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14942" y="3071810"/>
            <a:ext cx="325121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hlinkClick r:id="rId5" action="ppaction://hlinksldjump"/>
              </a:rPr>
              <a:t>красивая</a:t>
            </a:r>
            <a:endParaRPr lang="ru-RU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4944" y="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pic>
        <p:nvPicPr>
          <p:cNvPr id="2053" name="Picture 5" descr="F:\анимашки\транспорт\arg-newtrain-sm.gif"/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857232"/>
            <a:ext cx="3286148" cy="200721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072066" y="3571876"/>
            <a:ext cx="374653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4" action="ppaction://hlinksldjump"/>
              </a:rPr>
              <a:t>быстрый</a:t>
            </a:r>
            <a:endParaRPr lang="ru-RU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3500438"/>
            <a:ext cx="363272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5" action="ppaction://hlinksldjump"/>
              </a:rPr>
              <a:t>мокрое</a:t>
            </a:r>
            <a:endParaRPr lang="ru-RU" sz="8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5" name="Picture 2" descr="F:\анимашки\праздники\4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7950" y="357166"/>
            <a:ext cx="2533650" cy="3571875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5993779" y="285728"/>
            <a:ext cx="31502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Правильно!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pic>
        <p:nvPicPr>
          <p:cNvPr id="2053" name="Picture 5" descr="F:\анимашки\транспорт\arg-newtrain-sm.gif"/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857232"/>
            <a:ext cx="3286148" cy="200721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072066" y="3571876"/>
            <a:ext cx="374653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linkClick r:id="rId4" action="ppaction://hlinksldjump"/>
              </a:rPr>
              <a:t>быстрый</a:t>
            </a:r>
            <a:endParaRPr lang="ru-RU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3500438"/>
            <a:ext cx="363272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hlinkClick r:id="rId5" action="ppaction://hlinksldjump"/>
              </a:rPr>
              <a:t>мокрое</a:t>
            </a:r>
            <a:endParaRPr lang="ru-RU" sz="8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2050" name="Picture 2" descr="F:\анимашки\дети\baby08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40" y="857232"/>
            <a:ext cx="1930871" cy="179704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214942" y="142852"/>
            <a:ext cx="24050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Думай!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3" name="Picture 6" descr="F:\анимашки\дети\baby2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785794"/>
            <a:ext cx="1833575" cy="235745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4071942"/>
            <a:ext cx="331610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4" action="ppaction://hlinksldjump"/>
              </a:rPr>
              <a:t>весёлый</a:t>
            </a:r>
            <a:endParaRPr lang="ru-RU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4071942"/>
            <a:ext cx="351731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смешная</a:t>
            </a:r>
            <a:endParaRPr lang="ru-RU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F:\анимашки\цветы\14.gif"/>
          <p:cNvPicPr>
            <a:picLocks noChangeAspect="1" noChangeArrowheads="1" noCrop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1000108"/>
            <a:ext cx="1643074" cy="164307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715008" y="142852"/>
            <a:ext cx="3229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Молодец!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3" name="Picture 6" descr="F:\анимашки\дети\baby2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785794"/>
            <a:ext cx="1833575" cy="235745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4071942"/>
            <a:ext cx="36002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4" action="ppaction://hlinksldjump"/>
              </a:rPr>
              <a:t>весёлый</a:t>
            </a:r>
            <a:endParaRPr lang="ru-RU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3438" y="4071942"/>
            <a:ext cx="3874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смешная</a:t>
            </a:r>
            <a:endParaRPr lang="ru-RU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122" name="Picture 2" descr="F:\анимашки\дети\24m5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28" y="-357214"/>
            <a:ext cx="2482952" cy="18684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500826" y="857232"/>
            <a:ext cx="24050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Думай!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3" name="Picture 6" descr="F:\анимашки\дети\baby2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785794"/>
            <a:ext cx="1833575" cy="235745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4071942"/>
            <a:ext cx="36002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4" action="ppaction://hlinksldjump"/>
              </a:rPr>
              <a:t>весёлый</a:t>
            </a:r>
            <a:endParaRPr lang="ru-RU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4000504"/>
            <a:ext cx="3818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смешная</a:t>
            </a:r>
            <a:endParaRPr lang="ru-RU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 descr="F:\анимашки\радуга\r1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0760" y="928670"/>
            <a:ext cx="2500330" cy="109537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072066" y="285728"/>
            <a:ext cx="36122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Молодец!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Clipart\Космос\00019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pic>
        <p:nvPicPr>
          <p:cNvPr id="3" name="Picture 6" descr="F:\анимашки\дети\baby2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785794"/>
            <a:ext cx="1833575" cy="235745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4071942"/>
            <a:ext cx="36002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hlinkClick r:id="rId4" action="ppaction://hlinksldjump"/>
              </a:rPr>
              <a:t>весёлый</a:t>
            </a:r>
            <a:endParaRPr lang="ru-RU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4000505"/>
            <a:ext cx="3818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смешная</a:t>
            </a:r>
            <a:endParaRPr lang="ru-RU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146" name="Picture 2" descr="F:\анимашки\солнце\237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1" y="0"/>
            <a:ext cx="2299563" cy="207167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082952" y="1357298"/>
            <a:ext cx="40610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А, подумать!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62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Оксана</cp:lastModifiedBy>
  <cp:revision>27</cp:revision>
  <dcterms:created xsi:type="dcterms:W3CDTF">2009-02-24T16:13:01Z</dcterms:created>
  <dcterms:modified xsi:type="dcterms:W3CDTF">2009-02-25T18:09:13Z</dcterms:modified>
</cp:coreProperties>
</file>