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098A02-7A28-43EF-A875-2F555B00D260}" type="datetimeFigureOut">
              <a:rPr lang="ru-RU" smtClean="0"/>
              <a:pPr/>
              <a:t>03.01.2010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9A57B-63A5-4FDB-8911-42D81BEA61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7"/>
          </a:xfrm>
        </p:spPr>
        <p:txBody>
          <a:bodyPr/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7343804" cy="40671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а)  -2,8 – 3,2          б) 1,4 – 8,2           в) -0,8 – 0,7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1,2                     :3,4                         *3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* 1,6                    *0,5                       : 0,9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+8,5                     +0,8                      *0,2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* (-3)                   *(-7)                     +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2). Раскройте скобки и приведите подобные слагаемые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–(5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+ 5) + (5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+6)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(-7,8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+ 1,4) –(2,2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+1,6)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в)(-5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– (6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Дайте определение параллельных прямых. Назовите пары параллельных прямых.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Дайте определение перпендикулярных прямых. Назовите пары перпендикулярных прямых.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ru-RU" dirty="0" smtClean="0"/>
              <a:t>а </a:t>
            </a:r>
            <a:r>
              <a:rPr lang="en-US" dirty="0" smtClean="0"/>
              <a:t>              в</a:t>
            </a:r>
            <a:r>
              <a:rPr lang="ru-RU" dirty="0" smtClean="0"/>
              <a:t>                                      с</a:t>
            </a:r>
            <a:r>
              <a:rPr lang="en-US" dirty="0" smtClean="0"/>
              <a:t>                                                     </a:t>
            </a:r>
            <a:endParaRPr lang="ru-RU" dirty="0" smtClean="0"/>
          </a:p>
          <a:p>
            <a:r>
              <a:rPr lang="en-US" dirty="0" smtClean="0"/>
              <a:t>                                                                     d</a:t>
            </a:r>
            <a:endParaRPr lang="ru-RU" dirty="0" smtClean="0"/>
          </a:p>
          <a:p>
            <a:r>
              <a:rPr lang="en-US" dirty="0" smtClean="0"/>
              <a:t>                                                    n</a:t>
            </a:r>
            <a:endParaRPr lang="ru-RU" dirty="0" smtClean="0"/>
          </a:p>
          <a:p>
            <a:r>
              <a:rPr lang="en-US" dirty="0" smtClean="0"/>
              <a:t>                                                  r</a:t>
            </a:r>
            <a:endParaRPr lang="ru-RU" dirty="0" smtClean="0"/>
          </a:p>
          <a:p>
            <a:r>
              <a:rPr lang="en-US" dirty="0" smtClean="0"/>
              <a:t>                   f                                                                </a:t>
            </a:r>
            <a:endParaRPr lang="ru-RU" dirty="0" smtClean="0"/>
          </a:p>
          <a:p>
            <a:r>
              <a:rPr lang="en-US" dirty="0" smtClean="0"/>
              <a:t>                                                   m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35753" y="2178835"/>
            <a:ext cx="1214446" cy="1143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071538" y="2500306"/>
            <a:ext cx="1571636" cy="1428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7620" y="235743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00496" y="2857496"/>
            <a:ext cx="26432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3504" y="3286124"/>
            <a:ext cx="228601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29190" y="3714752"/>
            <a:ext cx="228601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714876" y="4786322"/>
            <a:ext cx="1000132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71736" y="4000504"/>
            <a:ext cx="1143008" cy="85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1). Постройте координатные прямые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отметьте точки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(6;2),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(-4;0), С(0;3), М(-5;1),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2).Отметьте на координатной плоскости точки А(4;7), В(-8;9), С(-12;-1)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(2;-6). Проведите прямые АС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Найдите координаты точки пересечения  этих прямых.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3).Отметьте в координатной плоскости точки А(-3;7); В(8;5); С(3;-5), проведите лучи СА и СВ, измерьте угол АСВ.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группа. Первое число в 3 раза больше второго. Если из первого числа вычесть 1,4, а ко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второму прибавить 0,6, то получатся равные результаты. Найдите эти числа.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группа. В одном пакете было в 1,5 раза больше сахара, чем во втором. После того как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   первого пакета взяли 0,5кг сахара, а во второй пакет добавили 1,5кг сахара,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сахара в пакетах стало поровну. Сколько килограммов сахара было в каждом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пакете первоначально?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группа. Одно число на 3 меньше второго. Найдите эти числа, если ½ первого числа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равны 1/3 второго числа.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Отметьте точки с полученными координатами в координатной плоскости, проведите лучи ВА и ВС, измерьте угол АВС.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349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Устный счет</vt:lpstr>
      <vt:lpstr>Дайте определение параллельных прямых. Назовите пары параллельных прямых. Дайте определение перпендикулярных прямых. Назовите пары перпендикулярных прямых. </vt:lpstr>
      <vt:lpstr>Слайд 3</vt:lpstr>
      <vt:lpstr>Решите задачи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Admin</dc:creator>
  <cp:lastModifiedBy>Admin</cp:lastModifiedBy>
  <cp:revision>4</cp:revision>
  <dcterms:created xsi:type="dcterms:W3CDTF">2010-01-03T09:11:52Z</dcterms:created>
  <dcterms:modified xsi:type="dcterms:W3CDTF">2010-01-03T10:01:32Z</dcterms:modified>
</cp:coreProperties>
</file>