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FA26-C4C6-4ED1-9910-E49777FA0059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8D81-AA57-42A3-A22C-304BA7BE8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FA26-C4C6-4ED1-9910-E49777FA0059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8D81-AA57-42A3-A22C-304BA7BE8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FA26-C4C6-4ED1-9910-E49777FA0059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8D81-AA57-42A3-A22C-304BA7BE8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FA26-C4C6-4ED1-9910-E49777FA0059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8D81-AA57-42A3-A22C-304BA7BE8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FA26-C4C6-4ED1-9910-E49777FA0059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8D81-AA57-42A3-A22C-304BA7BE8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FA26-C4C6-4ED1-9910-E49777FA0059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8D81-AA57-42A3-A22C-304BA7BE8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FA26-C4C6-4ED1-9910-E49777FA0059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8D81-AA57-42A3-A22C-304BA7BE8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FA26-C4C6-4ED1-9910-E49777FA0059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8D81-AA57-42A3-A22C-304BA7BE8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FA26-C4C6-4ED1-9910-E49777FA0059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8D81-AA57-42A3-A22C-304BA7BE8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FA26-C4C6-4ED1-9910-E49777FA0059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8D81-AA57-42A3-A22C-304BA7BE8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FA26-C4C6-4ED1-9910-E49777FA0059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8D81-AA57-42A3-A22C-304BA7BE8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0FA26-C4C6-4ED1-9910-E49777FA0059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8D81-AA57-42A3-A22C-304BA7BE8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28.jpg"/>
          <p:cNvPicPr>
            <a:picLocks noChangeAspect="1"/>
          </p:cNvPicPr>
          <p:nvPr/>
        </p:nvPicPr>
        <p:blipFill>
          <a:blip r:embed="rId2" cstate="print"/>
          <a:srcRect l="3521" t="5754"/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29.jpg"/>
          <p:cNvPicPr>
            <a:picLocks noChangeAspect="1"/>
          </p:cNvPicPr>
          <p:nvPr/>
        </p:nvPicPr>
        <p:blipFill>
          <a:blip r:embed="rId2" cstate="print"/>
          <a:srcRect l="5467" t="14583" r="47127" b="23958"/>
          <a:stretch>
            <a:fillRect/>
          </a:stretch>
        </p:blipFill>
        <p:spPr>
          <a:xfrm rot="5400000">
            <a:off x="858332" y="570372"/>
            <a:ext cx="4214842" cy="55029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Блок-схема: перфолента 2"/>
          <p:cNvSpPr/>
          <p:nvPr/>
        </p:nvSpPr>
        <p:spPr>
          <a:xfrm rot="16200000">
            <a:off x="4571984" y="1428752"/>
            <a:ext cx="5286412" cy="385762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072198" y="1214422"/>
            <a:ext cx="250033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Я живу на островах северного ледовитого океана, у меня в природе нет врагов, но я  исчезающий вид, т.к люди охотятся на меня из за моей красивой и теплой шкуры. </a:t>
            </a:r>
          </a:p>
          <a:p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Помогите!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ерфолента 2"/>
          <p:cNvSpPr/>
          <p:nvPr/>
        </p:nvSpPr>
        <p:spPr>
          <a:xfrm rot="16200000">
            <a:off x="5107785" y="1893083"/>
            <a:ext cx="4714908" cy="335758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357950" y="1714488"/>
            <a:ext cx="20717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Люди вырубают леса и практически не осталось крупных лесных массивов, где я  мог находиться  в  безопасности от воздействия человека</a:t>
            </a:r>
            <a:r>
              <a:rPr lang="ru-RU" dirty="0" smtClean="0">
                <a:solidFill>
                  <a:srgbClr val="FFC000"/>
                </a:solidFill>
              </a:rPr>
              <a:t>. </a:t>
            </a:r>
          </a:p>
          <a:p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Помогите!</a:t>
            </a:r>
            <a:endParaRPr lang="ru-RU" sz="2400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C:\Documents and Settings\Admin\Рабочий стол\untitled.bm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528641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ерфолента 2"/>
          <p:cNvSpPr/>
          <p:nvPr/>
        </p:nvSpPr>
        <p:spPr>
          <a:xfrm rot="16200000">
            <a:off x="4464811" y="1607331"/>
            <a:ext cx="5572164" cy="378621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072198" y="1142984"/>
            <a:ext cx="22860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Я обыкновенный подкаменщик. Меня человек не употребляет в пищу. Но мой вид стремительно исчезает. Потому что я  люблю только чистую воду и не могу жить в загрязненных реках.</a:t>
            </a:r>
          </a:p>
          <a:p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Помогите!</a:t>
            </a:r>
            <a:endParaRPr lang="ru-RU" sz="2400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C:\Documents and Settings\Admin\Рабочий стол\untitled.bm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500066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ерфолента 2"/>
          <p:cNvSpPr/>
          <p:nvPr/>
        </p:nvSpPr>
        <p:spPr>
          <a:xfrm rot="16200000">
            <a:off x="4714876" y="1785926"/>
            <a:ext cx="5072098" cy="378621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000760" y="1643050"/>
            <a:ext cx="27860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Я шмель изменчивый , люблю летать над  прекрасным цветущим лугом. Но распашка земель и обработка  угодий пестицидами губят луга, а при этом  губят и меня.</a:t>
            </a:r>
          </a:p>
          <a:p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Помогите!</a:t>
            </a:r>
            <a:endParaRPr lang="ru-RU" sz="2400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C:\Documents and Settings\Admin\Рабочий стол\untitled.bm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0"/>
            <a:ext cx="464347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34.jpg"/>
          <p:cNvPicPr>
            <a:picLocks noChangeAspect="1"/>
          </p:cNvPicPr>
          <p:nvPr/>
        </p:nvPicPr>
        <p:blipFill>
          <a:blip r:embed="rId2" cstate="print"/>
          <a:srcRect l="32551" t="34375" r="5585" b="36458"/>
          <a:stretch>
            <a:fillRect/>
          </a:stretch>
        </p:blipFill>
        <p:spPr>
          <a:xfrm rot="10800000">
            <a:off x="500034" y="214290"/>
            <a:ext cx="2786082" cy="2000264"/>
          </a:xfrm>
          <a:prstGeom prst="rect">
            <a:avLst/>
          </a:prstGeom>
        </p:spPr>
      </p:pic>
      <p:pic>
        <p:nvPicPr>
          <p:cNvPr id="3" name="Рисунок 2" descr="img134.jpg"/>
          <p:cNvPicPr>
            <a:picLocks noChangeAspect="1"/>
          </p:cNvPicPr>
          <p:nvPr/>
        </p:nvPicPr>
        <p:blipFill>
          <a:blip r:embed="rId2" cstate="print"/>
          <a:srcRect l="32551" t="2083" r="5585" b="67708"/>
          <a:stretch>
            <a:fillRect/>
          </a:stretch>
        </p:blipFill>
        <p:spPr>
          <a:xfrm rot="10800000">
            <a:off x="500034" y="2428868"/>
            <a:ext cx="2786082" cy="20717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14744" y="785794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Не убивайте животных.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4744" y="3071810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Не </a:t>
            </a:r>
            <a:r>
              <a:rPr lang="ru-RU" sz="3200" dirty="0" smtClean="0">
                <a:solidFill>
                  <a:srgbClr val="FF0000"/>
                </a:solidFill>
              </a:rPr>
              <a:t>разоряйте птичьи гнезда</a:t>
            </a:r>
            <a:r>
              <a:rPr lang="ru-RU" sz="3600" dirty="0" smtClean="0">
                <a:solidFill>
                  <a:srgbClr val="FF0000"/>
                </a:solidFill>
              </a:rPr>
              <a:t>.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img135.jpg"/>
          <p:cNvPicPr>
            <a:picLocks noChangeAspect="1"/>
          </p:cNvPicPr>
          <p:nvPr/>
        </p:nvPicPr>
        <p:blipFill>
          <a:blip r:embed="rId3" cstate="print"/>
          <a:srcRect l="33031" t="34375" r="11820" b="36458"/>
          <a:stretch>
            <a:fillRect/>
          </a:stretch>
        </p:blipFill>
        <p:spPr>
          <a:xfrm rot="10800000">
            <a:off x="500034" y="4643446"/>
            <a:ext cx="2786082" cy="20002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14744" y="4857760"/>
            <a:ext cx="5429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Не ловите диких животных и не уносите их домой.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71480"/>
            <a:ext cx="8429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Вымершие и истребленные животные.</a:t>
            </a:r>
            <a:endParaRPr lang="ru-RU" sz="36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 descr="img136.jpg"/>
          <p:cNvPicPr>
            <a:picLocks noChangeAspect="1"/>
          </p:cNvPicPr>
          <p:nvPr/>
        </p:nvPicPr>
        <p:blipFill>
          <a:blip r:embed="rId2" cstate="print"/>
          <a:srcRect t="8333" r="45690" b="67708"/>
          <a:stretch>
            <a:fillRect/>
          </a:stretch>
        </p:blipFill>
        <p:spPr>
          <a:xfrm rot="10800000">
            <a:off x="285720" y="1500174"/>
            <a:ext cx="3787139" cy="23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571604" y="4286256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ТУР</a:t>
            </a:r>
            <a:endParaRPr lang="ru-RU" sz="2400" b="1" i="1" dirty="0"/>
          </a:p>
        </p:txBody>
      </p:sp>
      <p:pic>
        <p:nvPicPr>
          <p:cNvPr id="7" name="Рисунок 6" descr="img137.jpg"/>
          <p:cNvPicPr>
            <a:picLocks noChangeAspect="1"/>
          </p:cNvPicPr>
          <p:nvPr/>
        </p:nvPicPr>
        <p:blipFill>
          <a:blip r:embed="rId3" cstate="print"/>
          <a:srcRect l="21977" t="4166" r="19175" b="59375"/>
          <a:stretch>
            <a:fillRect/>
          </a:stretch>
        </p:blipFill>
        <p:spPr>
          <a:xfrm>
            <a:off x="5143504" y="2643182"/>
            <a:ext cx="3196800" cy="266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5715008" y="5429264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ТАРПАН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149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School</cp:lastModifiedBy>
  <cp:revision>15</cp:revision>
  <dcterms:created xsi:type="dcterms:W3CDTF">2009-12-02T14:20:03Z</dcterms:created>
  <dcterms:modified xsi:type="dcterms:W3CDTF">2010-01-11T12:48:54Z</dcterms:modified>
</cp:coreProperties>
</file>