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59" r:id="rId2"/>
    <p:sldId id="262" r:id="rId3"/>
    <p:sldId id="258" r:id="rId4"/>
    <p:sldId id="260" r:id="rId5"/>
    <p:sldId id="256" r:id="rId6"/>
    <p:sldId id="265" r:id="rId7"/>
    <p:sldId id="257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591A5-7325-451B-A90F-6B8CBF01296C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D26A-3814-48F4-BB0A-DAB287CA56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D26A-3814-48F4-BB0A-DAB287CA56C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97676F-56C7-4FA6-BF7F-5CF6E7390A13}" type="datetimeFigureOut">
              <a:rPr lang="ru-RU" smtClean="0"/>
              <a:pPr/>
              <a:t>01.01.2005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31C098-6CC1-4C4D-818D-87B579F8B3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cover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0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3511552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</a:rPr>
              <a:t>Эти забавные животные.</a:t>
            </a:r>
            <a:endParaRPr lang="ru-RU" sz="7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Program Files\Microsoft Office\MEDIA\OFFICE12\Lines\BD21313_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143527" y="3143252"/>
            <a:ext cx="6858001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9600"/>
            <a:ext cx="8043890" cy="3248028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Усердно 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сержант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ограда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971778"/>
            <a:ext cx="7086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2786082" cy="2941403"/>
          </a:xfrm>
          <a:prstGeom prst="rect">
            <a:avLst/>
          </a:prstGeom>
        </p:spPr>
      </p:pic>
      <p:pic>
        <p:nvPicPr>
          <p:cNvPr id="5" name="Рисунок 4" descr="Изображение 001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71480"/>
            <a:ext cx="2657399" cy="2928958"/>
          </a:xfrm>
          <a:prstGeom prst="rect">
            <a:avLst/>
          </a:prstGeom>
        </p:spPr>
      </p:pic>
      <p:pic>
        <p:nvPicPr>
          <p:cNvPr id="6" name="Рисунок 5" descr="Изображение 001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9" y="571480"/>
            <a:ext cx="2657399" cy="292895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329642" cy="200026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В каком порядке встретились эти персонажи тигрёнку Бинки?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1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2592584" cy="285752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429000"/>
            <a:ext cx="7786742" cy="1509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     1.              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71480"/>
            <a:ext cx="2657399" cy="2857520"/>
          </a:xfrm>
          <a:prstGeom prst="rect">
            <a:avLst/>
          </a:prstGeom>
        </p:spPr>
      </p:pic>
      <p:pic>
        <p:nvPicPr>
          <p:cNvPr id="5" name="Рисунок 4" descr="Изображение 001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2592584" cy="2857520"/>
          </a:xfrm>
          <a:prstGeom prst="rect">
            <a:avLst/>
          </a:prstGeom>
        </p:spPr>
      </p:pic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85720" y="3429000"/>
            <a:ext cx="7786742" cy="1509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     1.                2.            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186510" cy="23907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429000"/>
            <a:ext cx="7786742" cy="1509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     1.                2.             3.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Изображение 00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571480"/>
            <a:ext cx="2657399" cy="2857520"/>
          </a:xfrm>
          <a:prstGeom prst="rect">
            <a:avLst/>
          </a:prstGeom>
        </p:spPr>
      </p:pic>
      <p:pic>
        <p:nvPicPr>
          <p:cNvPr id="5" name="Рисунок 4" descr="Изображение 001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2592584" cy="2857520"/>
          </a:xfrm>
          <a:prstGeom prst="rect">
            <a:avLst/>
          </a:prstGeom>
        </p:spPr>
      </p:pic>
      <p:pic>
        <p:nvPicPr>
          <p:cNvPr id="7" name="Рисунок 6" descr="Изображе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571481"/>
            <a:ext cx="2552700" cy="285752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501122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Какая часть сказки относится к рисунку?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643998" cy="4214842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215370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Найдите отрывок из текста.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572560" cy="4455747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086600" cy="557216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Есть просто храм.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Есть храм науки.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 есть ещё природы храм-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 лесами, тянущими руки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Навстречу солнцу и ветрам.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Он свят в любое время года,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Открыт для нас  в жару и стынь,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Входи сюда,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Будь сердцем чуток,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Не оскверняй её святынь.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571744"/>
            <a:ext cx="70866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42876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000066"/>
                </a:solidFill>
              </a:rPr>
              <a:t>Мордочка усатая,</a:t>
            </a:r>
          </a:p>
          <a:p>
            <a:r>
              <a:rPr lang="ru-RU" sz="6600" i="1" dirty="0" smtClean="0">
                <a:solidFill>
                  <a:srgbClr val="000066"/>
                </a:solidFill>
              </a:rPr>
              <a:t>Спинка полосатая,</a:t>
            </a:r>
          </a:p>
          <a:p>
            <a:r>
              <a:rPr lang="ru-RU" sz="6600" i="1" dirty="0" smtClean="0">
                <a:solidFill>
                  <a:srgbClr val="000066"/>
                </a:solidFill>
              </a:rPr>
              <a:t>Часто умывается,</a:t>
            </a:r>
          </a:p>
          <a:p>
            <a:r>
              <a:rPr lang="ru-RU" sz="6600" i="1" dirty="0" smtClean="0">
                <a:solidFill>
                  <a:srgbClr val="000066"/>
                </a:solidFill>
              </a:rPr>
              <a:t>С водой не знается.</a:t>
            </a:r>
            <a:endParaRPr lang="ru-RU" sz="6600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ЯУ!!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/>
          </a:p>
        </p:txBody>
      </p:sp>
      <p:pic>
        <p:nvPicPr>
          <p:cNvPr id="6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ls_Beasts__00190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подходите близко,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- тигренок, а не киска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71480"/>
            <a:ext cx="3929090" cy="55007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5500702"/>
            <a:ext cx="7086600" cy="928694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Дональд Биссет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628652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/>
              <a:t>Тема: Д. Биссет </a:t>
            </a:r>
            <a:br>
              <a:rPr lang="ru-RU" dirty="0" smtClean="0"/>
            </a:br>
            <a:r>
              <a:rPr lang="ru-RU" dirty="0" smtClean="0"/>
              <a:t>«Про тигренка Бинки, у которого исчезли полоски»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Див</a:t>
            </a:r>
            <a:r>
              <a:rPr lang="ru-RU" sz="4400" i="1" dirty="0" smtClean="0">
                <a:solidFill>
                  <a:schemeClr val="bg1"/>
                </a:solidFill>
              </a:rPr>
              <a:t>о – </a:t>
            </a:r>
            <a:r>
              <a:rPr lang="ru-RU" sz="4400" b="1" i="1" dirty="0" smtClean="0">
                <a:solidFill>
                  <a:schemeClr val="bg1"/>
                </a:solidFill>
              </a:rPr>
              <a:t>див</a:t>
            </a:r>
            <a:r>
              <a:rPr lang="ru-RU" sz="4400" i="1" dirty="0" smtClean="0">
                <a:solidFill>
                  <a:schemeClr val="bg1"/>
                </a:solidFill>
              </a:rPr>
              <a:t>илась – у</a:t>
            </a:r>
            <a:r>
              <a:rPr lang="ru-RU" sz="4400" b="1" i="1" dirty="0" smtClean="0">
                <a:solidFill>
                  <a:schemeClr val="bg1"/>
                </a:solidFill>
              </a:rPr>
              <a:t>див</a:t>
            </a:r>
            <a:r>
              <a:rPr lang="ru-RU" sz="4400" i="1" dirty="0" smtClean="0">
                <a:solidFill>
                  <a:schemeClr val="bg1"/>
                </a:solidFill>
              </a:rPr>
              <a:t>илась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Дум</a:t>
            </a:r>
            <a:r>
              <a:rPr lang="ru-RU" sz="4400" i="1" dirty="0" smtClean="0">
                <a:solidFill>
                  <a:schemeClr val="bg1"/>
                </a:solidFill>
              </a:rPr>
              <a:t>а – </a:t>
            </a:r>
            <a:r>
              <a:rPr lang="ru-RU" sz="4400" b="1" i="1" dirty="0" smtClean="0">
                <a:solidFill>
                  <a:schemeClr val="bg1"/>
                </a:solidFill>
              </a:rPr>
              <a:t>дум</a:t>
            </a:r>
            <a:r>
              <a:rPr lang="ru-RU" sz="4400" i="1" dirty="0" smtClean="0">
                <a:solidFill>
                  <a:schemeClr val="bg1"/>
                </a:solidFill>
              </a:rPr>
              <a:t>ала – за</a:t>
            </a:r>
            <a:r>
              <a:rPr lang="ru-RU" sz="4400" b="1" i="1" dirty="0" smtClean="0">
                <a:solidFill>
                  <a:schemeClr val="bg1"/>
                </a:solidFill>
              </a:rPr>
              <a:t>дум</a:t>
            </a:r>
            <a:r>
              <a:rPr lang="ru-RU" sz="4400" i="1" dirty="0" smtClean="0">
                <a:solidFill>
                  <a:schemeClr val="bg1"/>
                </a:solidFill>
              </a:rPr>
              <a:t>ала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Гляд</a:t>
            </a:r>
            <a:r>
              <a:rPr lang="ru-RU" sz="4400" i="1" dirty="0" smtClean="0">
                <a:solidFill>
                  <a:schemeClr val="bg1"/>
                </a:solidFill>
              </a:rPr>
              <a:t>ь – </a:t>
            </a:r>
            <a:r>
              <a:rPr lang="ru-RU" sz="4400" b="1" i="1" dirty="0" smtClean="0">
                <a:solidFill>
                  <a:schemeClr val="bg1"/>
                </a:solidFill>
              </a:rPr>
              <a:t>гляд</a:t>
            </a:r>
            <a:r>
              <a:rPr lang="ru-RU" sz="4400" i="1" dirty="0" smtClean="0">
                <a:solidFill>
                  <a:schemeClr val="bg1"/>
                </a:solidFill>
              </a:rPr>
              <a:t>ела – по</a:t>
            </a:r>
            <a:r>
              <a:rPr lang="ru-RU" sz="4400" b="1" i="1" dirty="0" smtClean="0">
                <a:solidFill>
                  <a:schemeClr val="bg1"/>
                </a:solidFill>
              </a:rPr>
              <a:t>гляд</a:t>
            </a:r>
            <a:r>
              <a:rPr lang="ru-RU" sz="4400" i="1" dirty="0" smtClean="0">
                <a:solidFill>
                  <a:schemeClr val="bg1"/>
                </a:solidFill>
              </a:rPr>
              <a:t>ела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Встреч</a:t>
            </a:r>
            <a:r>
              <a:rPr lang="ru-RU" sz="4400" i="1" dirty="0" smtClean="0">
                <a:solidFill>
                  <a:schemeClr val="bg1"/>
                </a:solidFill>
              </a:rPr>
              <a:t>а </a:t>
            </a:r>
            <a:r>
              <a:rPr lang="ru-RU" sz="4400" b="1" i="1" dirty="0" smtClean="0">
                <a:solidFill>
                  <a:schemeClr val="bg1"/>
                </a:solidFill>
              </a:rPr>
              <a:t>– встреч</a:t>
            </a:r>
            <a:r>
              <a:rPr lang="ru-RU" sz="4400" i="1" dirty="0" smtClean="0">
                <a:solidFill>
                  <a:schemeClr val="bg1"/>
                </a:solidFill>
              </a:rPr>
              <a:t>ался</a:t>
            </a:r>
            <a:r>
              <a:rPr lang="ru-RU" sz="4400" b="1" i="1" dirty="0" smtClean="0">
                <a:solidFill>
                  <a:schemeClr val="bg1"/>
                </a:solidFill>
              </a:rPr>
              <a:t> –</a:t>
            </a:r>
            <a:r>
              <a:rPr lang="ru-RU" sz="4400" i="1" dirty="0" smtClean="0">
                <a:solidFill>
                  <a:schemeClr val="bg1"/>
                </a:solidFill>
              </a:rPr>
              <a:t>по</a:t>
            </a:r>
            <a:r>
              <a:rPr lang="ru-RU" sz="4400" b="1" i="1" dirty="0" smtClean="0">
                <a:solidFill>
                  <a:schemeClr val="bg1"/>
                </a:solidFill>
              </a:rPr>
              <a:t>встреч</a:t>
            </a:r>
            <a:r>
              <a:rPr lang="ru-RU" sz="4400" i="1" dirty="0" smtClean="0">
                <a:solidFill>
                  <a:schemeClr val="bg1"/>
                </a:solidFill>
              </a:rPr>
              <a:t>ался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Крик</a:t>
            </a:r>
            <a:r>
              <a:rPr lang="ru-RU" sz="4400" i="1" dirty="0" smtClean="0">
                <a:solidFill>
                  <a:schemeClr val="bg1"/>
                </a:solidFill>
              </a:rPr>
              <a:t> – </a:t>
            </a:r>
            <a:r>
              <a:rPr lang="ru-RU" sz="4400" b="1" i="1" dirty="0" smtClean="0">
                <a:solidFill>
                  <a:schemeClr val="bg1"/>
                </a:solidFill>
              </a:rPr>
              <a:t>крик</a:t>
            </a:r>
            <a:r>
              <a:rPr lang="ru-RU" sz="4400" i="1" dirty="0" smtClean="0">
                <a:solidFill>
                  <a:schemeClr val="bg1"/>
                </a:solidFill>
              </a:rPr>
              <a:t>нул – при</a:t>
            </a:r>
            <a:r>
              <a:rPr lang="ru-RU" sz="4400" b="1" i="1" dirty="0" smtClean="0">
                <a:solidFill>
                  <a:schemeClr val="bg1"/>
                </a:solidFill>
              </a:rPr>
              <a:t>крик</a:t>
            </a:r>
            <a:r>
              <a:rPr lang="ru-RU" sz="4400" i="1" dirty="0" smtClean="0">
                <a:solidFill>
                  <a:schemeClr val="bg1"/>
                </a:solidFill>
              </a:rPr>
              <a:t>нул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Пёк</a:t>
            </a:r>
            <a:r>
              <a:rPr lang="ru-RU" sz="4400" i="1" dirty="0" smtClean="0">
                <a:solidFill>
                  <a:schemeClr val="bg1"/>
                </a:solidFill>
              </a:rPr>
              <a:t> – ис</a:t>
            </a:r>
            <a:r>
              <a:rPr lang="ru-RU" sz="4400" b="1" i="1" dirty="0" smtClean="0">
                <a:solidFill>
                  <a:schemeClr val="bg1"/>
                </a:solidFill>
              </a:rPr>
              <a:t>пёк</a:t>
            </a:r>
            <a:r>
              <a:rPr lang="ru-RU" sz="4400" i="1" dirty="0" smtClean="0">
                <a:solidFill>
                  <a:schemeClr val="bg1"/>
                </a:solidFill>
              </a:rPr>
              <a:t> –при</a:t>
            </a:r>
            <a:r>
              <a:rPr lang="ru-RU" sz="4400" b="1" i="1" dirty="0" smtClean="0">
                <a:solidFill>
                  <a:schemeClr val="bg1"/>
                </a:solidFill>
              </a:rPr>
              <a:t>пёк</a:t>
            </a:r>
          </a:p>
          <a:p>
            <a:endParaRPr lang="ru-RU" sz="3200" b="1" i="1" dirty="0"/>
          </a:p>
        </p:txBody>
      </p:sp>
      <p:pic>
        <p:nvPicPr>
          <p:cNvPr id="2050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072206"/>
            <a:ext cx="8758266" cy="428628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376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endParaRPr lang="en-US" sz="4000" b="1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sz="4400" b="1" dirty="0" smtClean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По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жа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луй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ста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– пожалуйста</a:t>
            </a:r>
          </a:p>
          <a:p>
            <a:pPr algn="ctr">
              <a:buNone/>
            </a:pP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Об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ра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ща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ешь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ся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–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обращаешься </a:t>
            </a:r>
          </a:p>
          <a:p>
            <a:pPr algn="ctr">
              <a:buNone/>
            </a:pP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Рас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ка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ты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ва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ла – раскатывала</a:t>
            </a:r>
          </a:p>
          <a:p>
            <a:pPr algn="ctr">
              <a:buNone/>
            </a:pP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По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ла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га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ет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ся – полагается</a:t>
            </a:r>
          </a:p>
          <a:p>
            <a:pPr algn="ctr">
              <a:buNone/>
            </a:pP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Не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спра-вед-ли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-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во</a:t>
            </a:r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– несправедливо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314</TotalTime>
  <Words>151</Words>
  <Application>Microsoft Office PowerPoint</Application>
  <PresentationFormat>Экран (4:3)</PresentationFormat>
  <Paragraphs>30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Эти забавные животные.</vt:lpstr>
      <vt:lpstr>Слайд 2</vt:lpstr>
      <vt:lpstr>Слайд 3</vt:lpstr>
      <vt:lpstr>Слайд 4</vt:lpstr>
      <vt:lpstr>Не подходите близко, я - тигренок, а не киска.</vt:lpstr>
      <vt:lpstr>    Дональд Биссет</vt:lpstr>
      <vt:lpstr>Тема: Д. Биссет  «Про тигренка Бинки, у которого исчезли полоски»</vt:lpstr>
      <vt:lpstr>Слайд 8</vt:lpstr>
      <vt:lpstr>Слайд 9</vt:lpstr>
      <vt:lpstr>Усердно  сержант ограда</vt:lpstr>
      <vt:lpstr>В каком порядке встретились эти персонажи тигрёнку Бинки?</vt:lpstr>
      <vt:lpstr>Слайд 12</vt:lpstr>
      <vt:lpstr>Слайд 13</vt:lpstr>
      <vt:lpstr>Слайд 14</vt:lpstr>
      <vt:lpstr>Какая часть сказки относится к рисунку?</vt:lpstr>
      <vt:lpstr>Найдите отрывок из текста.</vt:lpstr>
      <vt:lpstr>Есть просто храм. Есть храм науки. А есть ещё природы храм- С лесами, тянущими руки Навстречу солнцу и ветрам. Он свят в любое время года, Открыт для нас  в жару и стынь, Входи сюда, Будь сердцем чуток, Не оскверняй её святынь.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Д. Биссет  «Про тигренка Бинки, у которого исчезли полоски»</dc:title>
  <dc:creator>Макс</dc:creator>
  <cp:lastModifiedBy>Евгений</cp:lastModifiedBy>
  <cp:revision>41</cp:revision>
  <dcterms:created xsi:type="dcterms:W3CDTF">2008-12-15T18:29:37Z</dcterms:created>
  <dcterms:modified xsi:type="dcterms:W3CDTF">2004-12-31T22:23:49Z</dcterms:modified>
</cp:coreProperties>
</file>