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8FD36-1029-4B7B-B7D8-8265442D403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5EE09-ABE8-43E8-8274-580F02979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5EE09-ABE8-43E8-8274-580F02979B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6D5635-A126-4A58-B308-482D4718AC1C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27DAA8-3824-4B0D-B03A-68D90053D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titled.bmp"/>
          <p:cNvPicPr>
            <a:picLocks noChangeAspect="1"/>
          </p:cNvPicPr>
          <p:nvPr/>
        </p:nvPicPr>
        <p:blipFill>
          <a:blip r:embed="rId2" cstate="print">
            <a:lum bright="-29000" contrast="-49000"/>
          </a:blip>
          <a:stretch>
            <a:fillRect/>
          </a:stretch>
        </p:blipFill>
        <p:spPr>
          <a:xfrm rot="20985863">
            <a:off x="2533245" y="2461076"/>
            <a:ext cx="5552573" cy="4084295"/>
          </a:xfrm>
          <a:prstGeom prst="rect">
            <a:avLst/>
          </a:prstGeom>
          <a:noFill/>
          <a:effectLst>
            <a:outerShdw blurRad="1270000" dist="50800" dir="5400000" sx="1000" sy="1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852260"/>
          </a:xfrm>
        </p:spPr>
        <p:txBody>
          <a:bodyPr/>
          <a:lstStyle/>
          <a:p>
            <a:r>
              <a:rPr lang="ru-RU" dirty="0" smtClean="0"/>
              <a:t>Театрализованный урок</a:t>
            </a:r>
            <a:endParaRPr lang="ru-RU" dirty="0"/>
          </a:p>
        </p:txBody>
      </p:sp>
      <p:pic>
        <p:nvPicPr>
          <p:cNvPr id="5" name="Рисунок 4" descr="0000000100.jpg"/>
          <p:cNvPicPr>
            <a:picLocks noChangeAspect="1"/>
          </p:cNvPicPr>
          <p:nvPr/>
        </p:nvPicPr>
        <p:blipFill>
          <a:blip r:embed="rId3" cstate="print">
            <a:lum bright="-8000" contrast="-44000"/>
          </a:blip>
          <a:stretch>
            <a:fillRect/>
          </a:stretch>
        </p:blipFill>
        <p:spPr>
          <a:xfrm rot="21293275">
            <a:off x="357158" y="2008151"/>
            <a:ext cx="3357586" cy="48498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1214423"/>
            <a:ext cx="7572428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Выборы короля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поэтов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(литературная версия)</a:t>
            </a:r>
            <a:endParaRPr lang="ru-RU" sz="20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					</a:t>
            </a: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dirty="0">
              <a:ln/>
              <a:solidFill>
                <a:schemeClr val="accent3"/>
              </a:solidFill>
            </a:endParaRPr>
          </a:p>
          <a:p>
            <a:pPr algn="ctr"/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64331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Выполнила: 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Костатеева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Лариса Алексеевна, учитель русского языка и литературы ГОУ СОШ № 824 г. Москвы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6c1222ed.jpg"/>
          <p:cNvPicPr>
            <a:picLocks noChangeAspect="1"/>
          </p:cNvPicPr>
          <p:nvPr/>
        </p:nvPicPr>
        <p:blipFill>
          <a:blip r:embed="rId2" cstate="print">
            <a:lum contrast="-60000"/>
          </a:blip>
          <a:stretch>
            <a:fillRect/>
          </a:stretch>
        </p:blipFill>
        <p:spPr>
          <a:xfrm>
            <a:off x="3786182" y="1142984"/>
            <a:ext cx="5143536" cy="51435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Давид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Бурлюк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Bur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571612"/>
            <a:ext cx="2857520" cy="4554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Истинное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художественное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произведение можно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сравнить с аккумулятором,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 которого исходит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энергия электрических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внушений. Многие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произведения вмещают в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себя запасы эстет-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энергии на долгие сроки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7e5938b8.jpg"/>
          <p:cNvPicPr>
            <a:picLocks noChangeAspect="1"/>
          </p:cNvPicPr>
          <p:nvPr/>
        </p:nvPicPr>
        <p:blipFill>
          <a:blip r:embed="rId2" cstate="print">
            <a:lum contrast="-50000"/>
          </a:blip>
          <a:stretch>
            <a:fillRect/>
          </a:stretch>
        </p:blipFill>
        <p:spPr>
          <a:xfrm rot="21340642">
            <a:off x="357158" y="2500306"/>
            <a:ext cx="4732768" cy="37862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Василий  Каменский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Каменский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142984"/>
            <a:ext cx="3117273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57224" y="1285860"/>
            <a:ext cx="3429024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Это Я — Футурист -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песнебоец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 пилот-авиатор...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9d0ea8ae.jpg"/>
          <p:cNvPicPr>
            <a:picLocks noChangeAspect="1"/>
          </p:cNvPicPr>
          <p:nvPr/>
        </p:nvPicPr>
        <p:blipFill>
          <a:blip r:embed="rId2" cstate="print">
            <a:lum contrast="-60000"/>
          </a:blip>
          <a:stretch>
            <a:fillRect/>
          </a:stretch>
        </p:blipFill>
        <p:spPr>
          <a:xfrm>
            <a:off x="3929058" y="1500174"/>
            <a:ext cx="4786314" cy="47863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Владимир  Маяковский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may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9981" y="1528762"/>
            <a:ext cx="2733675" cy="4562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Господа поэты,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неужели не наскучили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пажи,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дворцы,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любовь,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сирени куст вам?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Если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такие, как вы,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творцы -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мне наплевать на всякое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искусство.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f54aa237.jpg"/>
          <p:cNvPicPr>
            <a:picLocks noChangeAspect="1"/>
          </p:cNvPicPr>
          <p:nvPr/>
        </p:nvPicPr>
        <p:blipFill>
          <a:blip r:embed="rId2" cstate="print">
            <a:lum contrast="-47000"/>
          </a:blip>
          <a:stretch>
            <a:fillRect/>
          </a:stretch>
        </p:blipFill>
        <p:spPr>
          <a:xfrm>
            <a:off x="3458292" y="1643050"/>
            <a:ext cx="4985620" cy="48577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spc="0" dirty="0" smtClean="0">
                <a:ln/>
                <a:solidFill>
                  <a:schemeClr val="tx2">
                    <a:lumMod val="50000"/>
                  </a:schemeClr>
                </a:solidFill>
                <a:effectLst/>
              </a:rPr>
              <a:t>              </a:t>
            </a:r>
            <a:r>
              <a:rPr lang="ru-RU" sz="4400" spc="0" dirty="0" smtClean="0">
                <a:ln/>
                <a:solidFill>
                  <a:schemeClr val="tx2">
                    <a:lumMod val="50000"/>
                  </a:schemeClr>
                </a:solidFill>
                <a:effectLst/>
              </a:rPr>
              <a:t>Игорь  Северянин</a:t>
            </a:r>
            <a:endParaRPr lang="ru-RU" sz="5400" spc="0" dirty="0">
              <a:ln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Содержимое 5" descr="корол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433821">
            <a:off x="785786" y="1500174"/>
            <a:ext cx="2948235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2643182"/>
            <a:ext cx="4564764" cy="2428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Я, гений Игорь Северянин,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Своей победой упоен: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повсеградно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оэкранен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повсесердно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утвержден!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              </a:t>
            </a:r>
            <a:r>
              <a:rPr lang="ru-RU" sz="4800" spc="0" dirty="0" smtClean="0">
                <a:ln/>
                <a:solidFill>
                  <a:schemeClr val="accent3"/>
                </a:solidFill>
                <a:effectLst/>
              </a:rPr>
              <a:t>Король поэтов</a:t>
            </a:r>
            <a:endParaRPr lang="ru-RU" sz="6000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7-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420784">
            <a:off x="609648" y="1657662"/>
            <a:ext cx="3414768" cy="4296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00496" y="2214554"/>
            <a:ext cx="5000660" cy="264320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Отныне плащ мой фиолетов,</a:t>
            </a:r>
          </a:p>
          <a:p>
            <a:pPr>
              <a:buNone/>
            </a:pPr>
            <a:r>
              <a:rPr lang="ru-RU" sz="2800" dirty="0" smtClean="0"/>
              <a:t>Берета бархат в серебре:</a:t>
            </a:r>
          </a:p>
          <a:p>
            <a:pPr>
              <a:buNone/>
            </a:pPr>
            <a:r>
              <a:rPr lang="ru-RU" sz="2800" dirty="0" smtClean="0"/>
              <a:t>Я избран королём поэтов</a:t>
            </a:r>
          </a:p>
          <a:p>
            <a:pPr>
              <a:buNone/>
            </a:pPr>
            <a:r>
              <a:rPr lang="ru-RU" sz="2800" dirty="0" smtClean="0"/>
              <a:t>На зависть нудной мошкаре.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158162" cy="5857892"/>
          </a:xfrm>
        </p:spPr>
        <p:txBody>
          <a:bodyPr>
            <a:noAutofit/>
          </a:bodyPr>
          <a:lstStyle/>
          <a:p>
            <a:r>
              <a:rPr lang="ru-RU" sz="2400" dirty="0" smtClean="0"/>
              <a:t> «Поэты! Учредительный трибунал созывает всех вас состязаться на звание короля поэзии. Звание короля будет присуждено публикой всеобщим, прямым, равным и тайным голосованием.</a:t>
            </a:r>
          </a:p>
          <a:p>
            <a:r>
              <a:rPr lang="ru-RU" sz="2400" dirty="0" smtClean="0"/>
              <a:t>Всех поэтов, желающих принять участие на великом, грандиозном празднике поэтов, просят записываться в кассе Политехнического музея до 12 (25) февраля. Стихотворения не явившихся поэтов будут прочитаны артистами.</a:t>
            </a:r>
          </a:p>
          <a:p>
            <a:r>
              <a:rPr lang="ru-RU" sz="2400" dirty="0" smtClean="0"/>
              <a:t>Желающих из публики прочесть стихотворения любимых поэтов просят записаться в кассе Политехнического музея до 11 (24) февраля. Результаты выборов будут объявлены немедленно в аудитории и всенародно на улицах.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Объявление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20b443c7.jpg"/>
          <p:cNvPicPr>
            <a:picLocks noChangeAspect="1"/>
          </p:cNvPicPr>
          <p:nvPr/>
        </p:nvPicPr>
        <p:blipFill>
          <a:blip r:embed="rId2" cstate="print">
            <a:lum contrast="-41000"/>
          </a:blip>
          <a:stretch>
            <a:fillRect/>
          </a:stretch>
        </p:blipFill>
        <p:spPr>
          <a:xfrm>
            <a:off x="3786182" y="1500174"/>
            <a:ext cx="5000628" cy="50006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Содержимое 7" descr="bruso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428012">
            <a:off x="706172" y="1522654"/>
            <a:ext cx="3342866" cy="4695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214810" y="1357298"/>
            <a:ext cx="439579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Талант, даже гений, честно дадут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только медленный успех, если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дадут его. Это мало! Мне мало.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Надо выбрать иное… Найти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путеводную звезду в тумане. И 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вижу её: это декадентство. Да!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Что ни говорить, ложно ли оно,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смешно ли, но оно идёт вперёд,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развивается, и будущее будет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принадлежать ему, особенно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когда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оно найдёт достойного вождя. 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этим вождём буду Я! Да, Я! 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Валерий Брюсов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a118dbab.jpg"/>
          <p:cNvPicPr>
            <a:picLocks noChangeAspect="1"/>
          </p:cNvPicPr>
          <p:nvPr/>
        </p:nvPicPr>
        <p:blipFill>
          <a:blip r:embed="rId2" cstate="print">
            <a:lum bright="6000" contrast="-45000"/>
          </a:blip>
          <a:stretch>
            <a:fillRect/>
          </a:stretch>
        </p:blipFill>
        <p:spPr>
          <a:xfrm rot="278797">
            <a:off x="3269555" y="1283160"/>
            <a:ext cx="5431413" cy="51025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714356"/>
            <a:ext cx="4786346" cy="10048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Иван Бунин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byn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2786082" cy="5025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21434946">
            <a:off x="4226496" y="2054164"/>
            <a:ext cx="4263278" cy="35508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Ищу я в этом мире сочетанья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Прекрасного и вечного.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Вдали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Я вижу ночь: пески среди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молчанья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 звездный свет над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сумраком земли.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53e831e1.jpg"/>
          <p:cNvPicPr>
            <a:picLocks noChangeAspect="1"/>
          </p:cNvPicPr>
          <p:nvPr/>
        </p:nvPicPr>
        <p:blipFill>
          <a:blip r:embed="rId2" cstate="print">
            <a:lum bright="13000" contrast="-59000"/>
          </a:blip>
          <a:stretch>
            <a:fillRect/>
          </a:stretch>
        </p:blipFill>
        <p:spPr>
          <a:xfrm>
            <a:off x="3786182" y="1428736"/>
            <a:ext cx="5000644" cy="50006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01443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Федор  Сологуб 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Содержимое 13" descr="Сологуб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403036">
            <a:off x="562912" y="1380446"/>
            <a:ext cx="3440787" cy="4789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rot="156935">
            <a:off x="4327258" y="1748250"/>
            <a:ext cx="471487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Я — бог таинственного мира,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Весь мир в одних моих мечтах.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Не сотворю себе кумира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Ни на земле, ни в небесах.</a:t>
            </a:r>
          </a:p>
          <a:p>
            <a:pPr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Моей божественной природы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Я не открою никому.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Тружусь, как раб, а для свободы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Зову я ночь, покой и тьму.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x_4185eacc.jpg"/>
          <p:cNvPicPr>
            <a:picLocks noChangeAspect="1"/>
          </p:cNvPicPr>
          <p:nvPr/>
        </p:nvPicPr>
        <p:blipFill>
          <a:blip r:embed="rId2" cstate="print">
            <a:lum bright="1000" contrast="-53000"/>
          </a:blip>
          <a:stretch>
            <a:fillRect/>
          </a:stretch>
        </p:blipFill>
        <p:spPr>
          <a:xfrm>
            <a:off x="3857620" y="1285860"/>
            <a:ext cx="4946282" cy="50625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Анна  Ахматова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ahmatov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441586">
            <a:off x="739387" y="1568664"/>
            <a:ext cx="3071834" cy="4259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0800" dist="50800" dir="5400000" algn="ctr" rotWithShape="0">
              <a:srgbClr val="000000"/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rot="178257">
            <a:off x="3783386" y="2420972"/>
            <a:ext cx="5286412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Мне ни к чему одические рати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прелесть элегических затей.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 мне, в стихах все быть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                  должно некстати,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Не так, как у людей.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2b05c491.jpg"/>
          <p:cNvPicPr>
            <a:picLocks noChangeAspect="1"/>
          </p:cNvPicPr>
          <p:nvPr/>
        </p:nvPicPr>
        <p:blipFill>
          <a:blip r:embed="rId2" cstate="print">
            <a:lum contrast="-34000"/>
          </a:blip>
          <a:stretch>
            <a:fillRect/>
          </a:stretch>
        </p:blipFill>
        <p:spPr>
          <a:xfrm rot="21030157">
            <a:off x="3714744" y="1142984"/>
            <a:ext cx="5000628" cy="50006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Александр  Блок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Blo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420932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496" y="2500306"/>
            <a:ext cx="4857752" cy="22145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Благословляю все, что было,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Я лучшей доли не искал.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О, сердце, сколько ты любило!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О, разум, сколько ты пылал!..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5d359c71.jpg"/>
          <p:cNvPicPr>
            <a:picLocks noChangeAspect="1"/>
          </p:cNvPicPr>
          <p:nvPr/>
        </p:nvPicPr>
        <p:blipFill>
          <a:blip r:embed="rId2" cstate="print">
            <a:lum bright="-2000" contrast="-70000"/>
          </a:blip>
          <a:stretch>
            <a:fillRect/>
          </a:stretch>
        </p:blipFill>
        <p:spPr>
          <a:xfrm rot="21424926">
            <a:off x="3427967" y="991483"/>
            <a:ext cx="5445799" cy="54457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Лев  Никулин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лев никулин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3283527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2000240"/>
            <a:ext cx="4636202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Он начал писать и печататься тогда, когда люди моего поколения лишь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учились еще читать.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8c78eb79.jpg"/>
          <p:cNvPicPr>
            <a:picLocks noChangeAspect="1"/>
          </p:cNvPicPr>
          <p:nvPr/>
        </p:nvPicPr>
        <p:blipFill>
          <a:blip r:embed="rId2" cstate="print">
            <a:lum bright="-9000" contrast="-62000"/>
          </a:blip>
          <a:stretch>
            <a:fillRect/>
          </a:stretch>
        </p:blipFill>
        <p:spPr>
          <a:xfrm rot="21397054">
            <a:off x="3498374" y="1428796"/>
            <a:ext cx="5619789" cy="48606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Константин  Бальмонт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Бальмонт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58069" y="1804987"/>
            <a:ext cx="2857500" cy="4010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 — изысканность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русской медлительной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речи,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Предо мною другие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поэты — предтечи,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 впервые открыл в этой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речи уклоны,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Перепевные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гневные,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нежные звоны.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437</TotalTime>
  <Words>523</Words>
  <Application>Microsoft Office PowerPoint</Application>
  <PresentationFormat>Экран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Театрализованный урок</vt:lpstr>
      <vt:lpstr>Объявление</vt:lpstr>
      <vt:lpstr>              Валерий Брюсов  </vt:lpstr>
      <vt:lpstr>               Иван Бунин</vt:lpstr>
      <vt:lpstr>               Федор  Сологуб   </vt:lpstr>
      <vt:lpstr>                Анна  Ахматова</vt:lpstr>
      <vt:lpstr>             Александр  Блок</vt:lpstr>
      <vt:lpstr>                  Лев  Никулин</vt:lpstr>
      <vt:lpstr>         Константин  Бальмонт</vt:lpstr>
      <vt:lpstr>                 Давид  Бурлюк</vt:lpstr>
      <vt:lpstr>Василий  Каменский</vt:lpstr>
      <vt:lpstr>        Владимир  Маяковский</vt:lpstr>
      <vt:lpstr>              Игорь  Северянин</vt:lpstr>
      <vt:lpstr>              Король поэтов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Театрализованный урок</dc:title>
  <dc:creator>Юля</dc:creator>
  <cp:lastModifiedBy>Юля</cp:lastModifiedBy>
  <cp:revision>47</cp:revision>
  <dcterms:created xsi:type="dcterms:W3CDTF">2010-01-10T15:09:21Z</dcterms:created>
  <dcterms:modified xsi:type="dcterms:W3CDTF">2010-01-18T20:51:57Z</dcterms:modified>
</cp:coreProperties>
</file>