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319BE-DF04-4127-9499-92297AD9F7B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6FB4CD-3880-4446-BB1F-6FDCE736D868}">
      <dgm:prSet phldrT="[Текст]" custT="1"/>
      <dgm:spPr/>
      <dgm:t>
        <a:bodyPr/>
        <a:lstStyle/>
        <a:p>
          <a:r>
            <a:rPr lang="ru-RU" sz="2400" dirty="0" smtClean="0"/>
            <a:t>Этическая грамматика</a:t>
          </a:r>
          <a:endParaRPr lang="ru-RU" sz="2400" dirty="0"/>
        </a:p>
      </dgm:t>
    </dgm:pt>
    <dgm:pt modelId="{F0B5BB8C-C0F6-4391-96D9-6276F3694BD8}" type="parTrans" cxnId="{DD24DAD4-7848-4D80-BAB4-7F0317FD6B42}">
      <dgm:prSet/>
      <dgm:spPr/>
      <dgm:t>
        <a:bodyPr/>
        <a:lstStyle/>
        <a:p>
          <a:endParaRPr lang="ru-RU"/>
        </a:p>
      </dgm:t>
    </dgm:pt>
    <dgm:pt modelId="{FEE58C5F-3991-44C7-8034-817A75290735}" type="sibTrans" cxnId="{DD24DAD4-7848-4D80-BAB4-7F0317FD6B42}">
      <dgm:prSet/>
      <dgm:spPr/>
      <dgm:t>
        <a:bodyPr/>
        <a:lstStyle/>
        <a:p>
          <a:endParaRPr lang="ru-RU"/>
        </a:p>
      </dgm:t>
    </dgm:pt>
    <dgm:pt modelId="{A545E1A8-1430-4A68-8144-5737AE285E87}">
      <dgm:prSet phldrT="[Текст]"/>
      <dgm:spPr/>
      <dgm:t>
        <a:bodyPr/>
        <a:lstStyle/>
        <a:p>
          <a:r>
            <a:rPr lang="ru-RU" dirty="0" smtClean="0"/>
            <a:t>Этика общения</a:t>
          </a:r>
          <a:endParaRPr lang="ru-RU" dirty="0"/>
        </a:p>
      </dgm:t>
    </dgm:pt>
    <dgm:pt modelId="{78F4A36F-E43D-4B49-A223-4F788DA6C6A2}" type="parTrans" cxnId="{35D0E02A-DC13-4F1C-8376-7BA7078DE45A}">
      <dgm:prSet/>
      <dgm:spPr/>
      <dgm:t>
        <a:bodyPr/>
        <a:lstStyle/>
        <a:p>
          <a:endParaRPr lang="ru-RU"/>
        </a:p>
      </dgm:t>
    </dgm:pt>
    <dgm:pt modelId="{B6F71A0A-4000-4E6D-966C-E60CD2885273}" type="sibTrans" cxnId="{35D0E02A-DC13-4F1C-8376-7BA7078DE45A}">
      <dgm:prSet/>
      <dgm:spPr/>
      <dgm:t>
        <a:bodyPr/>
        <a:lstStyle/>
        <a:p>
          <a:endParaRPr lang="ru-RU"/>
        </a:p>
      </dgm:t>
    </dgm:pt>
    <dgm:pt modelId="{8296B265-942B-4EE2-8BDA-A33F8FFCD453}">
      <dgm:prSet phldrT="[Текст]"/>
      <dgm:spPr/>
      <dgm:t>
        <a:bodyPr/>
        <a:lstStyle/>
        <a:p>
          <a:r>
            <a:rPr lang="ru-RU" dirty="0" smtClean="0"/>
            <a:t>этикет</a:t>
          </a:r>
          <a:endParaRPr lang="ru-RU" dirty="0"/>
        </a:p>
      </dgm:t>
    </dgm:pt>
    <dgm:pt modelId="{F4DEEB99-0AF1-4884-A038-F6DFA8B7C900}" type="parTrans" cxnId="{DDA26B81-AF10-455B-B08B-8159901D1F78}">
      <dgm:prSet/>
      <dgm:spPr/>
      <dgm:t>
        <a:bodyPr/>
        <a:lstStyle/>
        <a:p>
          <a:endParaRPr lang="ru-RU"/>
        </a:p>
      </dgm:t>
    </dgm:pt>
    <dgm:pt modelId="{A97D0726-4836-405D-8112-D1AABF89BEB8}" type="sibTrans" cxnId="{DDA26B81-AF10-455B-B08B-8159901D1F78}">
      <dgm:prSet/>
      <dgm:spPr/>
      <dgm:t>
        <a:bodyPr/>
        <a:lstStyle/>
        <a:p>
          <a:endParaRPr lang="ru-RU"/>
        </a:p>
      </dgm:t>
    </dgm:pt>
    <dgm:pt modelId="{9317758D-DDAC-4109-B7B0-C6DC6D10F17E}">
      <dgm:prSet phldrT="[Текст]"/>
      <dgm:spPr/>
      <dgm:t>
        <a:bodyPr/>
        <a:lstStyle/>
        <a:p>
          <a:r>
            <a:rPr lang="ru-RU" dirty="0" smtClean="0"/>
            <a:t>Этика отношений к окружающему</a:t>
          </a:r>
          <a:endParaRPr lang="ru-RU" dirty="0"/>
        </a:p>
      </dgm:t>
    </dgm:pt>
    <dgm:pt modelId="{43B1FFEC-E4AC-449A-9A15-D2BBC16A66F5}" type="parTrans" cxnId="{C0EFD8A2-4098-44C0-B528-9A7D7BC26733}">
      <dgm:prSet/>
      <dgm:spPr/>
      <dgm:t>
        <a:bodyPr/>
        <a:lstStyle/>
        <a:p>
          <a:endParaRPr lang="ru-RU"/>
        </a:p>
      </dgm:t>
    </dgm:pt>
    <dgm:pt modelId="{A7140E22-8C6D-42B9-A302-60C2A6CD614D}" type="sibTrans" cxnId="{C0EFD8A2-4098-44C0-B528-9A7D7BC26733}">
      <dgm:prSet/>
      <dgm:spPr/>
      <dgm:t>
        <a:bodyPr/>
        <a:lstStyle/>
        <a:p>
          <a:endParaRPr lang="ru-RU"/>
        </a:p>
      </dgm:t>
    </dgm:pt>
    <dgm:pt modelId="{33724185-395E-4A6D-801B-1EA27C27FA2C}">
      <dgm:prSet phldrT="[Текст]"/>
      <dgm:spPr/>
      <dgm:t>
        <a:bodyPr/>
        <a:lstStyle/>
        <a:p>
          <a:r>
            <a:rPr lang="ru-RU" dirty="0" smtClean="0"/>
            <a:t>Этика отношений в коллективе</a:t>
          </a:r>
          <a:endParaRPr lang="ru-RU" dirty="0"/>
        </a:p>
      </dgm:t>
    </dgm:pt>
    <dgm:pt modelId="{4C51B0E8-73C2-461F-BEFB-BB00C61FDD28}" type="parTrans" cxnId="{539F113A-710F-48DF-9432-D845FC6D835D}">
      <dgm:prSet/>
      <dgm:spPr/>
      <dgm:t>
        <a:bodyPr/>
        <a:lstStyle/>
        <a:p>
          <a:endParaRPr lang="ru-RU"/>
        </a:p>
      </dgm:t>
    </dgm:pt>
    <dgm:pt modelId="{22CA10A7-3051-4BAA-B462-55DA8B610971}" type="sibTrans" cxnId="{539F113A-710F-48DF-9432-D845FC6D835D}">
      <dgm:prSet/>
      <dgm:spPr/>
      <dgm:t>
        <a:bodyPr/>
        <a:lstStyle/>
        <a:p>
          <a:endParaRPr lang="ru-RU"/>
        </a:p>
      </dgm:t>
    </dgm:pt>
    <dgm:pt modelId="{DD947194-6D37-489F-A47B-47A1A2D60978}" type="pres">
      <dgm:prSet presAssocID="{B36319BE-DF04-4127-9499-92297AD9F7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F1FE0A-9928-4FE8-AC8D-6F8E005AD15D}" type="pres">
      <dgm:prSet presAssocID="{D36FB4CD-3880-4446-BB1F-6FDCE736D868}" presName="centerShape" presStyleLbl="node0" presStyleIdx="0" presStyleCnt="1" custScaleX="176400"/>
      <dgm:spPr/>
      <dgm:t>
        <a:bodyPr/>
        <a:lstStyle/>
        <a:p>
          <a:endParaRPr lang="ru-RU"/>
        </a:p>
      </dgm:t>
    </dgm:pt>
    <dgm:pt modelId="{044C7882-24AF-4B6D-BC13-E7D26E306E8C}" type="pres">
      <dgm:prSet presAssocID="{A545E1A8-1430-4A68-8144-5737AE285E87}" presName="node" presStyleLbl="node1" presStyleIdx="0" presStyleCnt="4" custScaleX="264292" custScaleY="79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6AE99-518A-4EF5-B4F6-0606E6EA049B}" type="pres">
      <dgm:prSet presAssocID="{A545E1A8-1430-4A68-8144-5737AE285E87}" presName="dummy" presStyleCnt="0"/>
      <dgm:spPr/>
    </dgm:pt>
    <dgm:pt modelId="{E6BDC70D-9752-44BA-990F-3F5CB76ED31E}" type="pres">
      <dgm:prSet presAssocID="{B6F71A0A-4000-4E6D-966C-E60CD288527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A9C4266-73C8-4688-946B-245766084DFA}" type="pres">
      <dgm:prSet presAssocID="{8296B265-942B-4EE2-8BDA-A33F8FFCD453}" presName="node" presStyleLbl="node1" presStyleIdx="1" presStyleCnt="4" custScaleX="209216" custRadScaleRad="157788" custRadScaleInc="-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8CF6-7C73-4E67-9009-9D7F9AE74DE6}" type="pres">
      <dgm:prSet presAssocID="{8296B265-942B-4EE2-8BDA-A33F8FFCD453}" presName="dummy" presStyleCnt="0"/>
      <dgm:spPr/>
    </dgm:pt>
    <dgm:pt modelId="{7BC3467B-C435-43C5-84A8-8C81AE5F03A0}" type="pres">
      <dgm:prSet presAssocID="{A97D0726-4836-405D-8112-D1AABF89BEB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78666AF-1968-47A0-9472-0EEBF390FEC6}" type="pres">
      <dgm:prSet presAssocID="{9317758D-DDAC-4109-B7B0-C6DC6D10F17E}" presName="node" presStyleLbl="node1" presStyleIdx="2" presStyleCnt="4" custScaleX="332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D1F41-A775-460B-8D06-2A6E4852FA01}" type="pres">
      <dgm:prSet presAssocID="{9317758D-DDAC-4109-B7B0-C6DC6D10F17E}" presName="dummy" presStyleCnt="0"/>
      <dgm:spPr/>
    </dgm:pt>
    <dgm:pt modelId="{5B9383E0-2543-4BF5-BA91-C8868EC51A3C}" type="pres">
      <dgm:prSet presAssocID="{A7140E22-8C6D-42B9-A302-60C2A6CD614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59C930B-FD64-4E3A-976D-1399CAFBBC86}" type="pres">
      <dgm:prSet presAssocID="{33724185-395E-4A6D-801B-1EA27C27FA2C}" presName="node" presStyleLbl="node1" presStyleIdx="3" presStyleCnt="4" custScaleX="190721" custScaleY="234092" custRadScaleRad="193488" custRadScaleInc="-4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7FF09-502C-4D3F-B5A8-0A144F9316A4}" type="pres">
      <dgm:prSet presAssocID="{33724185-395E-4A6D-801B-1EA27C27FA2C}" presName="dummy" presStyleCnt="0"/>
      <dgm:spPr/>
    </dgm:pt>
    <dgm:pt modelId="{B146D4DC-93CD-48E0-A455-05C4B4430469}" type="pres">
      <dgm:prSet presAssocID="{22CA10A7-3051-4BAA-B462-55DA8B61097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8DAE772-84FF-45F3-8E99-76CCADF7E863}" type="presOf" srcId="{8296B265-942B-4EE2-8BDA-A33F8FFCD453}" destId="{FA9C4266-73C8-4688-946B-245766084DFA}" srcOrd="0" destOrd="0" presId="urn:microsoft.com/office/officeart/2005/8/layout/radial6"/>
    <dgm:cxn modelId="{37639EC2-6D1D-4EF7-8D6C-DCD65078739C}" type="presOf" srcId="{A7140E22-8C6D-42B9-A302-60C2A6CD614D}" destId="{5B9383E0-2543-4BF5-BA91-C8868EC51A3C}" srcOrd="0" destOrd="0" presId="urn:microsoft.com/office/officeart/2005/8/layout/radial6"/>
    <dgm:cxn modelId="{2EA33AE5-512A-4C29-9C6A-42C713CAE4F1}" type="presOf" srcId="{D36FB4CD-3880-4446-BB1F-6FDCE736D868}" destId="{16F1FE0A-9928-4FE8-AC8D-6F8E005AD15D}" srcOrd="0" destOrd="0" presId="urn:microsoft.com/office/officeart/2005/8/layout/radial6"/>
    <dgm:cxn modelId="{27C177B2-742C-4B0F-92A7-2F9A2845D990}" type="presOf" srcId="{A97D0726-4836-405D-8112-D1AABF89BEB8}" destId="{7BC3467B-C435-43C5-84A8-8C81AE5F03A0}" srcOrd="0" destOrd="0" presId="urn:microsoft.com/office/officeart/2005/8/layout/radial6"/>
    <dgm:cxn modelId="{52F9F39B-0C89-4EC1-9CF4-1AB2CCFA21B0}" type="presOf" srcId="{B6F71A0A-4000-4E6D-966C-E60CD2885273}" destId="{E6BDC70D-9752-44BA-990F-3F5CB76ED31E}" srcOrd="0" destOrd="0" presId="urn:microsoft.com/office/officeart/2005/8/layout/radial6"/>
    <dgm:cxn modelId="{DD24DAD4-7848-4D80-BAB4-7F0317FD6B42}" srcId="{B36319BE-DF04-4127-9499-92297AD9F7BB}" destId="{D36FB4CD-3880-4446-BB1F-6FDCE736D868}" srcOrd="0" destOrd="0" parTransId="{F0B5BB8C-C0F6-4391-96D9-6276F3694BD8}" sibTransId="{FEE58C5F-3991-44C7-8034-817A75290735}"/>
    <dgm:cxn modelId="{68CEF16A-889C-4703-9828-B7EA23A4F7D2}" type="presOf" srcId="{9317758D-DDAC-4109-B7B0-C6DC6D10F17E}" destId="{778666AF-1968-47A0-9472-0EEBF390FEC6}" srcOrd="0" destOrd="0" presId="urn:microsoft.com/office/officeart/2005/8/layout/radial6"/>
    <dgm:cxn modelId="{026AE6A4-D16B-48CD-A5D6-825253627623}" type="presOf" srcId="{A545E1A8-1430-4A68-8144-5737AE285E87}" destId="{044C7882-24AF-4B6D-BC13-E7D26E306E8C}" srcOrd="0" destOrd="0" presId="urn:microsoft.com/office/officeart/2005/8/layout/radial6"/>
    <dgm:cxn modelId="{C0EFD8A2-4098-44C0-B528-9A7D7BC26733}" srcId="{D36FB4CD-3880-4446-BB1F-6FDCE736D868}" destId="{9317758D-DDAC-4109-B7B0-C6DC6D10F17E}" srcOrd="2" destOrd="0" parTransId="{43B1FFEC-E4AC-449A-9A15-D2BBC16A66F5}" sibTransId="{A7140E22-8C6D-42B9-A302-60C2A6CD614D}"/>
    <dgm:cxn modelId="{82AA1433-28C1-4177-A308-242A4AC5E718}" type="presOf" srcId="{B36319BE-DF04-4127-9499-92297AD9F7BB}" destId="{DD947194-6D37-489F-A47B-47A1A2D60978}" srcOrd="0" destOrd="0" presId="urn:microsoft.com/office/officeart/2005/8/layout/radial6"/>
    <dgm:cxn modelId="{DDA26B81-AF10-455B-B08B-8159901D1F78}" srcId="{D36FB4CD-3880-4446-BB1F-6FDCE736D868}" destId="{8296B265-942B-4EE2-8BDA-A33F8FFCD453}" srcOrd="1" destOrd="0" parTransId="{F4DEEB99-0AF1-4884-A038-F6DFA8B7C900}" sibTransId="{A97D0726-4836-405D-8112-D1AABF89BEB8}"/>
    <dgm:cxn modelId="{35D0E02A-DC13-4F1C-8376-7BA7078DE45A}" srcId="{D36FB4CD-3880-4446-BB1F-6FDCE736D868}" destId="{A545E1A8-1430-4A68-8144-5737AE285E87}" srcOrd="0" destOrd="0" parTransId="{78F4A36F-E43D-4B49-A223-4F788DA6C6A2}" sibTransId="{B6F71A0A-4000-4E6D-966C-E60CD2885273}"/>
    <dgm:cxn modelId="{51BF8D9F-6117-4808-983A-58173F437D7D}" type="presOf" srcId="{33724185-395E-4A6D-801B-1EA27C27FA2C}" destId="{159C930B-FD64-4E3A-976D-1399CAFBBC86}" srcOrd="0" destOrd="0" presId="urn:microsoft.com/office/officeart/2005/8/layout/radial6"/>
    <dgm:cxn modelId="{539F113A-710F-48DF-9432-D845FC6D835D}" srcId="{D36FB4CD-3880-4446-BB1F-6FDCE736D868}" destId="{33724185-395E-4A6D-801B-1EA27C27FA2C}" srcOrd="3" destOrd="0" parTransId="{4C51B0E8-73C2-461F-BEFB-BB00C61FDD28}" sibTransId="{22CA10A7-3051-4BAA-B462-55DA8B610971}"/>
    <dgm:cxn modelId="{96133036-77AB-49D7-B42D-8BAD9318215F}" type="presOf" srcId="{22CA10A7-3051-4BAA-B462-55DA8B610971}" destId="{B146D4DC-93CD-48E0-A455-05C4B4430469}" srcOrd="0" destOrd="0" presId="urn:microsoft.com/office/officeart/2005/8/layout/radial6"/>
    <dgm:cxn modelId="{33126514-7D03-49A2-8C14-B1072326DE0C}" type="presParOf" srcId="{DD947194-6D37-489F-A47B-47A1A2D60978}" destId="{16F1FE0A-9928-4FE8-AC8D-6F8E005AD15D}" srcOrd="0" destOrd="0" presId="urn:microsoft.com/office/officeart/2005/8/layout/radial6"/>
    <dgm:cxn modelId="{3488C256-35AC-4491-BCAA-436C260FFA1F}" type="presParOf" srcId="{DD947194-6D37-489F-A47B-47A1A2D60978}" destId="{044C7882-24AF-4B6D-BC13-E7D26E306E8C}" srcOrd="1" destOrd="0" presId="urn:microsoft.com/office/officeart/2005/8/layout/radial6"/>
    <dgm:cxn modelId="{ABC083A8-4AF3-4DD7-B401-476D6668DD57}" type="presParOf" srcId="{DD947194-6D37-489F-A47B-47A1A2D60978}" destId="{2426AE99-518A-4EF5-B4F6-0606E6EA049B}" srcOrd="2" destOrd="0" presId="urn:microsoft.com/office/officeart/2005/8/layout/radial6"/>
    <dgm:cxn modelId="{FC28563D-7357-4673-ADC2-DAD7CA02FA99}" type="presParOf" srcId="{DD947194-6D37-489F-A47B-47A1A2D60978}" destId="{E6BDC70D-9752-44BA-990F-3F5CB76ED31E}" srcOrd="3" destOrd="0" presId="urn:microsoft.com/office/officeart/2005/8/layout/radial6"/>
    <dgm:cxn modelId="{27849277-A3F6-4BDA-8567-047D0BB1229A}" type="presParOf" srcId="{DD947194-6D37-489F-A47B-47A1A2D60978}" destId="{FA9C4266-73C8-4688-946B-245766084DFA}" srcOrd="4" destOrd="0" presId="urn:microsoft.com/office/officeart/2005/8/layout/radial6"/>
    <dgm:cxn modelId="{C65755DF-F9D0-4FD7-BAC0-3A4E49C0D820}" type="presParOf" srcId="{DD947194-6D37-489F-A47B-47A1A2D60978}" destId="{4D6E8CF6-7C73-4E67-9009-9D7F9AE74DE6}" srcOrd="5" destOrd="0" presId="urn:microsoft.com/office/officeart/2005/8/layout/radial6"/>
    <dgm:cxn modelId="{07AAE2C5-FD21-45AE-9E4E-80FAB792C8EE}" type="presParOf" srcId="{DD947194-6D37-489F-A47B-47A1A2D60978}" destId="{7BC3467B-C435-43C5-84A8-8C81AE5F03A0}" srcOrd="6" destOrd="0" presId="urn:microsoft.com/office/officeart/2005/8/layout/radial6"/>
    <dgm:cxn modelId="{BBE9889E-0881-42F3-8CBD-BF0DCFC30553}" type="presParOf" srcId="{DD947194-6D37-489F-A47B-47A1A2D60978}" destId="{778666AF-1968-47A0-9472-0EEBF390FEC6}" srcOrd="7" destOrd="0" presId="urn:microsoft.com/office/officeart/2005/8/layout/radial6"/>
    <dgm:cxn modelId="{8E7CB26B-7E92-4CA0-B1E6-6C3226689281}" type="presParOf" srcId="{DD947194-6D37-489F-A47B-47A1A2D60978}" destId="{BCCD1F41-A775-460B-8D06-2A6E4852FA01}" srcOrd="8" destOrd="0" presId="urn:microsoft.com/office/officeart/2005/8/layout/radial6"/>
    <dgm:cxn modelId="{E9F22C5B-EB72-4565-BF3D-27C9BC7A6159}" type="presParOf" srcId="{DD947194-6D37-489F-A47B-47A1A2D60978}" destId="{5B9383E0-2543-4BF5-BA91-C8868EC51A3C}" srcOrd="9" destOrd="0" presId="urn:microsoft.com/office/officeart/2005/8/layout/radial6"/>
    <dgm:cxn modelId="{E7076550-5334-4D9F-A1D9-0F8338D123BF}" type="presParOf" srcId="{DD947194-6D37-489F-A47B-47A1A2D60978}" destId="{159C930B-FD64-4E3A-976D-1399CAFBBC86}" srcOrd="10" destOrd="0" presId="urn:microsoft.com/office/officeart/2005/8/layout/radial6"/>
    <dgm:cxn modelId="{1AB84C02-B6DD-4034-923C-A3CBDE5E8D49}" type="presParOf" srcId="{DD947194-6D37-489F-A47B-47A1A2D60978}" destId="{4057FF09-502C-4D3F-B5A8-0A144F9316A4}" srcOrd="11" destOrd="0" presId="urn:microsoft.com/office/officeart/2005/8/layout/radial6"/>
    <dgm:cxn modelId="{F19BC8EE-9013-4BDB-BF43-93D20EF7446F}" type="presParOf" srcId="{DD947194-6D37-489F-A47B-47A1A2D60978}" destId="{B146D4DC-93CD-48E0-A455-05C4B4430469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«Этическая  грамматика»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2667000"/>
          </a:xfrm>
        </p:spPr>
        <p:txBody>
          <a:bodyPr>
            <a:normAutofit fontScale="62500" lnSpcReduction="20000"/>
          </a:bodyPr>
          <a:lstStyle/>
          <a:p>
            <a:r>
              <a:rPr lang="ru-RU" sz="4200" u="sng" dirty="0" smtClean="0"/>
              <a:t>Цель   программы.</a:t>
            </a:r>
            <a:endParaRPr lang="ru-RU" sz="4200" dirty="0" smtClean="0"/>
          </a:p>
          <a:p>
            <a:r>
              <a:rPr lang="ru-RU" sz="4200" dirty="0" smtClean="0"/>
              <a:t>Сформировать   у   младших   школьников   этическую   культуру,  т. е.</a:t>
            </a:r>
          </a:p>
          <a:p>
            <a:r>
              <a:rPr lang="ru-RU" sz="4200" dirty="0" smtClean="0"/>
              <a:t>образ  жизни,   ориентирующий   растущего  человека   на   нравственные</a:t>
            </a:r>
          </a:p>
          <a:p>
            <a:r>
              <a:rPr lang="ru-RU" sz="4200" dirty="0" smtClean="0"/>
              <a:t>ценности.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_036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0200"/>
            <a:ext cx="4038600" cy="4052094"/>
          </a:xfrm>
        </p:spPr>
      </p:pic>
      <p:pic>
        <p:nvPicPr>
          <p:cNvPr id="6" name="Содержимое 5" descr="PIC_036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00200"/>
            <a:ext cx="4038600" cy="4052094"/>
          </a:xfr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7315200" cy="5638800"/>
          </a:xfrm>
        </p:spPr>
        <p:txBody>
          <a:bodyPr>
            <a:normAutofit/>
          </a:bodyPr>
          <a:lstStyle/>
          <a:p>
            <a:r>
              <a:rPr lang="ru-RU" sz="2000" u="sng" dirty="0" smtClean="0"/>
              <a:t>Задачи:</a:t>
            </a:r>
            <a:endParaRPr lang="ru-RU" sz="2000" dirty="0" smtClean="0"/>
          </a:p>
          <a:p>
            <a:r>
              <a:rPr lang="ru-RU" sz="2000" dirty="0" smtClean="0"/>
              <a:t>1. Воспитывать   у   детей   уважение,   доброжелательность   по отношению   к   людям.</a:t>
            </a:r>
          </a:p>
          <a:p>
            <a:r>
              <a:rPr lang="ru-RU" sz="2000" dirty="0" smtClean="0"/>
              <a:t>2. Овладеть   нормами   этической   культуры.</a:t>
            </a:r>
          </a:p>
          <a:p>
            <a:r>
              <a:rPr lang="ru-RU" sz="2000" dirty="0" smtClean="0"/>
              <a:t>3. Расширить   понятийный   аппарат   в   области   « Этики».</a:t>
            </a:r>
          </a:p>
          <a:p>
            <a:r>
              <a:rPr lang="ru-RU" sz="2000" dirty="0" smtClean="0"/>
              <a:t>4. Организовать   игры   и   упражнения,   помогающие   овладению  детьми правил    этикета. </a:t>
            </a:r>
          </a:p>
          <a:p>
            <a:r>
              <a:rPr lang="ru-RU" sz="2000" dirty="0" smtClean="0"/>
              <a:t>5. Разнообразить   практические   формы   работы   с   учащимися   по</a:t>
            </a:r>
          </a:p>
          <a:p>
            <a:r>
              <a:rPr lang="ru-RU" sz="2000" dirty="0" smtClean="0"/>
              <a:t>усвоению   этикета,   его   норм.</a:t>
            </a:r>
          </a:p>
          <a:p>
            <a:r>
              <a:rPr lang="ru-RU" sz="2000" dirty="0" smtClean="0"/>
              <a:t>6. Приучать   учащихся   к   нравственным   нормам   взаимоотношений</a:t>
            </a:r>
          </a:p>
          <a:p>
            <a:r>
              <a:rPr lang="ru-RU" sz="2000" dirty="0" smtClean="0"/>
              <a:t>в  коллективе.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body" idx="1"/>
          </p:nvPr>
        </p:nvSpPr>
        <p:spPr>
          <a:xfrm>
            <a:off x="533400" y="1371600"/>
            <a:ext cx="7772400" cy="3810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dirty="0" smtClean="0"/>
              <a:t>Первый   раздел</a:t>
            </a:r>
            <a:r>
              <a:rPr lang="ru-RU" dirty="0" smtClean="0"/>
              <a:t>    «этической   грамматики»   посвящён   основам   этики  общения.</a:t>
            </a:r>
          </a:p>
          <a:p>
            <a:r>
              <a:rPr lang="ru-RU" dirty="0" smtClean="0"/>
              <a:t>   Цель   данных   занятий:   воспитывать   у   детей   уважение, доброжелательность</a:t>
            </a:r>
          </a:p>
          <a:p>
            <a:r>
              <a:rPr lang="ru-RU" dirty="0" smtClean="0"/>
              <a:t>    по   отношению   к   людям.</a:t>
            </a:r>
          </a:p>
          <a:p>
            <a:r>
              <a:rPr lang="ru-RU" dirty="0" smtClean="0"/>
              <a:t>К. Д. Ушинский   говорил:   «Добрая   привычка -  это   нравственный капитал,   </a:t>
            </a:r>
          </a:p>
          <a:p>
            <a:r>
              <a:rPr lang="ru-RU" dirty="0" smtClean="0"/>
              <a:t>который   растёт   беспрестанно,   процентами   человек   пользуется всю   жизнь».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54696" cy="5791200"/>
          </a:xfrm>
        </p:spPr>
        <p:txBody>
          <a:bodyPr/>
          <a:lstStyle/>
          <a:p>
            <a:r>
              <a:rPr lang="ru-RU" i="1" dirty="0" smtClean="0"/>
              <a:t>Второй   раздел</a:t>
            </a:r>
            <a:r>
              <a:rPr lang="ru-RU" dirty="0" smtClean="0"/>
              <a:t>   посвящён   этикету.</a:t>
            </a:r>
          </a:p>
          <a:p>
            <a:r>
              <a:rPr lang="ru-RU" dirty="0" smtClean="0"/>
              <a:t>Дети   знакомятся   с   правилами   поведения   в   гостях,  в   театре,   в транспорте,   </a:t>
            </a:r>
          </a:p>
          <a:p>
            <a:r>
              <a:rPr lang="ru-RU" dirty="0" smtClean="0"/>
              <a:t>узнают   о   том,   в   каких   формах   должны    проявлять внимание    младшие   </a:t>
            </a:r>
          </a:p>
          <a:p>
            <a:r>
              <a:rPr lang="ru-RU" dirty="0" smtClean="0"/>
              <a:t>к   старшим,    мальчики   к   девочкам. Овладение    нормами   этической   </a:t>
            </a:r>
          </a:p>
          <a:p>
            <a:r>
              <a:rPr lang="ru-RU" dirty="0" smtClean="0"/>
              <a:t>культуры   пробуждает   у   ребенка  интерес   к   своей   внутренней    жизни,   </a:t>
            </a:r>
          </a:p>
          <a:p>
            <a:r>
              <a:rPr lang="ru-RU" dirty="0" smtClean="0"/>
              <a:t>вызывает   потребность   в самооценке,   в   сопоставлении    себя   с   другими   </a:t>
            </a:r>
          </a:p>
          <a:p>
            <a:r>
              <a:rPr lang="ru-RU" dirty="0" smtClean="0"/>
              <a:t>людьми.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7772400" cy="3810000"/>
          </a:xfrm>
        </p:spPr>
        <p:txBody>
          <a:bodyPr/>
          <a:lstStyle/>
          <a:p>
            <a:r>
              <a:rPr lang="ru-RU" i="1" dirty="0" smtClean="0"/>
              <a:t>Третий   раздел</a:t>
            </a:r>
            <a:r>
              <a:rPr lang="ru-RU" dirty="0" smtClean="0"/>
              <a:t>   включает   в   себя   ознакомление    детей   с   нормами этики</a:t>
            </a:r>
          </a:p>
          <a:p>
            <a:r>
              <a:rPr lang="ru-RU" dirty="0" smtClean="0"/>
              <a:t>   в   отношениях   с   окружающими:   в   семье,   с   соседями   и т.д.</a:t>
            </a:r>
          </a:p>
          <a:p>
            <a:r>
              <a:rPr lang="ru-RU" dirty="0" smtClean="0"/>
              <a:t>У   детей   укрепляется   эмоциональная   отзывчивость   на   переживание</a:t>
            </a:r>
          </a:p>
          <a:p>
            <a:r>
              <a:rPr lang="ru-RU" dirty="0" smtClean="0"/>
              <a:t>другого   человека,   воспитывается   самоуважение,   чувство   собственного</a:t>
            </a:r>
          </a:p>
          <a:p>
            <a:r>
              <a:rPr lang="ru-RU" dirty="0" smtClean="0"/>
              <a:t>достоинства. 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2362200"/>
            <a:ext cx="7772400" cy="2286000"/>
          </a:xfrm>
        </p:spPr>
        <p:txBody>
          <a:bodyPr/>
          <a:lstStyle/>
          <a:p>
            <a:r>
              <a:rPr lang="ru-RU" i="1" dirty="0" smtClean="0"/>
              <a:t>Четвёртый   раздел</a:t>
            </a:r>
            <a:r>
              <a:rPr lang="ru-RU" dirty="0" smtClean="0"/>
              <a:t>   посвящён   этике   отношений   в   детском   коллективе.</a:t>
            </a:r>
          </a:p>
          <a:p>
            <a:r>
              <a:rPr lang="ru-RU" dirty="0" smtClean="0"/>
              <a:t>Дети   анализируют   различные   жизненные   ситуации,   проблемы деятельности  </a:t>
            </a:r>
          </a:p>
          <a:p>
            <a:r>
              <a:rPr lang="ru-RU" dirty="0" smtClean="0"/>
              <a:t>    коллектива,   собственные   поступки.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704088"/>
            <a:ext cx="6629400" cy="1143000"/>
          </a:xfrm>
        </p:spPr>
        <p:txBody>
          <a:bodyPr/>
          <a:lstStyle/>
          <a:p>
            <a:r>
              <a:rPr lang="ru-RU" dirty="0" smtClean="0"/>
              <a:t>Занятия  этикета</a:t>
            </a:r>
            <a:endParaRPr lang="ru-RU" dirty="0"/>
          </a:p>
        </p:txBody>
      </p:sp>
      <p:pic>
        <p:nvPicPr>
          <p:cNvPr id="5" name="Содержимое 4" descr="PIC_033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Содержимое 7" descr="PIC_03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IC_034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PIC_03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294</Words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«Этическая  грамматика»</vt:lpstr>
      <vt:lpstr>Слайд 2</vt:lpstr>
      <vt:lpstr>Слайд 3</vt:lpstr>
      <vt:lpstr>Слайд 4</vt:lpstr>
      <vt:lpstr>Слайд 5</vt:lpstr>
      <vt:lpstr>Слайд 6</vt:lpstr>
      <vt:lpstr>Слайд 7</vt:lpstr>
      <vt:lpstr>Занятия  этикета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«Этическая  грамматика»</dc:title>
  <cp:lastModifiedBy>Customer</cp:lastModifiedBy>
  <cp:revision>5</cp:revision>
  <dcterms:modified xsi:type="dcterms:W3CDTF">2008-12-09T15:17:34Z</dcterms:modified>
</cp:coreProperties>
</file>