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1" r:id="rId9"/>
    <p:sldId id="267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7DD"/>
    <a:srgbClr val="2FE12F"/>
    <a:srgbClr val="00FF00"/>
    <a:srgbClr val="8BF3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252" autoAdjust="0"/>
    <p:restoredTop sz="94660"/>
  </p:normalViewPr>
  <p:slideViewPr>
    <p:cSldViewPr>
      <p:cViewPr varScale="1">
        <p:scale>
          <a:sx n="74" d="100"/>
          <a:sy n="74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62224-5DD9-45BD-AA71-1A42ACD54D9E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5734-D928-44E0-B4C7-FE13ED6B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1;&#1077;&#1085;&#1072;\Desktop\&#1060;&#1080;&#1083;&#1100;&#1084;_0002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ocuments\21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1;&#1077;&#1085;&#1072;\Desktop\&#1088;&#1099;&#1073;&#1099;2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Открытое занятие во 2классе\животные\воробе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2571768" cy="2428892"/>
          </a:xfrm>
          <a:prstGeom prst="rect">
            <a:avLst/>
          </a:prstGeom>
          <a:noFill/>
        </p:spPr>
      </p:pic>
      <p:pic>
        <p:nvPicPr>
          <p:cNvPr id="1027" name="Picture 3" descr="C:\Users\Лена\Desktop\Открытое занятие во 2классе\животные\лис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000396" cy="2428892"/>
          </a:xfrm>
          <a:prstGeom prst="rect">
            <a:avLst/>
          </a:prstGeom>
          <a:noFill/>
        </p:spPr>
      </p:pic>
      <p:pic>
        <p:nvPicPr>
          <p:cNvPr id="1030" name="Picture 6" descr="C:\Users\Лена\Desktop\Открытое занятие во 2классе\животные\соро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2286016" cy="2214578"/>
          </a:xfrm>
          <a:prstGeom prst="rect">
            <a:avLst/>
          </a:prstGeom>
          <a:noFill/>
        </p:spPr>
      </p:pic>
      <p:pic>
        <p:nvPicPr>
          <p:cNvPr id="1031" name="Picture 7" descr="C:\Users\Лена\Desktop\Открытое занятие во 2классе\животные\петух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357562"/>
            <a:ext cx="2286016" cy="24288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278605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в_робей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328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3504" y="278605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л_сица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14324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571501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с_рока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00694" y="592933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п_тух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278605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2786058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571501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6446" y="592933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20" grpId="0"/>
      <p:bldP spid="14" grpId="0"/>
      <p:bldP spid="19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000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3" name="Picture 3" descr="C:\Users\Лена\ФОТО\ФОТО 1в\Наш 1в!\S8002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8643998" cy="6482998"/>
          </a:xfrm>
          <a:prstGeom prst="rect">
            <a:avLst/>
          </a:prstGeom>
          <a:noFill/>
        </p:spPr>
      </p:pic>
      <p:pic>
        <p:nvPicPr>
          <p:cNvPr id="6" name="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154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3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Открытое занятие во 2классе\оса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57216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тексты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Новая папка\1emkk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698882" cy="2354266"/>
          </a:xfrm>
          <a:prstGeom prst="rect">
            <a:avLst/>
          </a:prstGeom>
          <a:noFill/>
        </p:spPr>
      </p:pic>
      <p:pic>
        <p:nvPicPr>
          <p:cNvPr id="1028" name="Picture 4" descr="C:\Users\Лена\Desktop\Новая папка\15033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3711581" cy="3279783"/>
          </a:xfrm>
          <a:prstGeom prst="rect">
            <a:avLst/>
          </a:prstGeom>
          <a:noFill/>
        </p:spPr>
      </p:pic>
      <p:pic>
        <p:nvPicPr>
          <p:cNvPr id="1029" name="Picture 5" descr="C:\Users\Лена\Desktop\Новая папка\1245388188_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28"/>
            <a:ext cx="3405190" cy="2786082"/>
          </a:xfrm>
          <a:prstGeom prst="rect">
            <a:avLst/>
          </a:prstGeom>
          <a:noFill/>
        </p:spPr>
      </p:pic>
      <p:pic>
        <p:nvPicPr>
          <p:cNvPr id="1030" name="Picture 6" descr="C:\Users\Лена\Desktop\Новая папка\250x349_%EF%F0%EE%E4%F3%EA%F2%FB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14686"/>
            <a:ext cx="2381250" cy="3324225"/>
          </a:xfrm>
          <a:prstGeom prst="rect">
            <a:avLst/>
          </a:prstGeom>
          <a:noFill/>
        </p:spPr>
      </p:pic>
      <p:pic>
        <p:nvPicPr>
          <p:cNvPr id="1031" name="Picture 7" descr="C:\Users\Лена\Desktop\Новая папка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643446"/>
            <a:ext cx="385765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Новая папка\227127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714356"/>
            <a:ext cx="4357718" cy="3627446"/>
          </a:xfrm>
          <a:prstGeom prst="rect">
            <a:avLst/>
          </a:prstGeom>
          <a:noFill/>
        </p:spPr>
      </p:pic>
      <p:pic>
        <p:nvPicPr>
          <p:cNvPr id="2051" name="Picture 3" descr="C:\Users\Лена\Desktop\Новая папка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857675" cy="2571768"/>
          </a:xfrm>
          <a:prstGeom prst="rect">
            <a:avLst/>
          </a:prstGeom>
          <a:noFill/>
        </p:spPr>
      </p:pic>
      <p:pic>
        <p:nvPicPr>
          <p:cNvPr id="2052" name="Picture 4" descr="C:\Users\Лена\Desktop\Новая папка\koj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981200" cy="2952750"/>
          </a:xfrm>
          <a:prstGeom prst="rect">
            <a:avLst/>
          </a:prstGeom>
          <a:noFill/>
        </p:spPr>
      </p:pic>
      <p:pic>
        <p:nvPicPr>
          <p:cNvPr id="2053" name="Picture 5" descr="C:\Users\Лена\Desktop\Новая папка\elob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500438"/>
            <a:ext cx="2357434" cy="3143245"/>
          </a:xfrm>
          <a:prstGeom prst="rect">
            <a:avLst/>
          </a:prstGeom>
          <a:noFill/>
        </p:spPr>
      </p:pic>
      <p:pic>
        <p:nvPicPr>
          <p:cNvPr id="2054" name="Picture 6" descr="C:\Users\Лена\Desktop\Новая папка\0606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714620"/>
            <a:ext cx="2756686" cy="2324098"/>
          </a:xfrm>
          <a:prstGeom prst="rect">
            <a:avLst/>
          </a:prstGeom>
          <a:noFill/>
        </p:spPr>
      </p:pic>
      <p:pic>
        <p:nvPicPr>
          <p:cNvPr id="2055" name="Picture 7" descr="C:\Users\Лена\Desktop\Новая папка\630207_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5000636"/>
            <a:ext cx="2428892" cy="1367023"/>
          </a:xfrm>
          <a:prstGeom prst="rect">
            <a:avLst/>
          </a:prstGeom>
          <a:noFill/>
        </p:spPr>
      </p:pic>
      <p:pic>
        <p:nvPicPr>
          <p:cNvPr id="2056" name="Picture 8" descr="C:\Users\Лена\Desktop\Новая папка\102-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714884"/>
            <a:ext cx="178595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Новая папка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851517" cy="2714644"/>
          </a:xfrm>
          <a:prstGeom prst="rect">
            <a:avLst/>
          </a:prstGeom>
          <a:noFill/>
        </p:spPr>
      </p:pic>
      <p:pic>
        <p:nvPicPr>
          <p:cNvPr id="3075" name="Picture 3" descr="C:\Users\Лена\Desktop\Новая папка\Chitoplus%20%20d5bu7643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1609724" cy="3500442"/>
          </a:xfrm>
          <a:prstGeom prst="rect">
            <a:avLst/>
          </a:prstGeom>
          <a:noFill/>
        </p:spPr>
      </p:pic>
      <p:pic>
        <p:nvPicPr>
          <p:cNvPr id="3076" name="Picture 4" descr="C:\Users\Лена\Desktop\Новая папка\11086355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4071966" cy="2286016"/>
          </a:xfrm>
          <a:prstGeom prst="rect">
            <a:avLst/>
          </a:prstGeom>
          <a:noFill/>
        </p:spPr>
      </p:pic>
      <p:pic>
        <p:nvPicPr>
          <p:cNvPr id="3077" name="Picture 5" descr="C:\Users\Лена\Desktop\Новая папка\1253730443-33022-1867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571876"/>
            <a:ext cx="3238523" cy="2786082"/>
          </a:xfrm>
          <a:prstGeom prst="rect">
            <a:avLst/>
          </a:prstGeom>
          <a:noFill/>
        </p:spPr>
      </p:pic>
      <p:pic>
        <p:nvPicPr>
          <p:cNvPr id="3078" name="Picture 6" descr="C:\Users\Лена\Desktop\Новая папка\%20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571744"/>
            <a:ext cx="267494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Новая папка\2zo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3786174" cy="2448393"/>
          </a:xfrm>
          <a:prstGeom prst="rect">
            <a:avLst/>
          </a:prstGeom>
          <a:noFill/>
        </p:spPr>
      </p:pic>
      <p:pic>
        <p:nvPicPr>
          <p:cNvPr id="4099" name="Picture 3" descr="C:\Users\Лена\Desktop\Новая папка\85b9b6b6b1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4762512" cy="3571884"/>
          </a:xfrm>
          <a:prstGeom prst="rect">
            <a:avLst/>
          </a:prstGeom>
          <a:noFill/>
        </p:spPr>
      </p:pic>
      <p:pic>
        <p:nvPicPr>
          <p:cNvPr id="4100" name="Picture 4" descr="C:\Users\Лена\Desktop\Новая папка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4357718" cy="3341775"/>
          </a:xfrm>
          <a:prstGeom prst="rect">
            <a:avLst/>
          </a:prstGeom>
          <a:noFill/>
        </p:spPr>
      </p:pic>
      <p:pic>
        <p:nvPicPr>
          <p:cNvPr id="1026" name="Picture 2" descr="C:\Users\Лена\Desktop\Новая папка\0927041b8d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86256"/>
            <a:ext cx="412909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ыбы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Открытое занятие во 2классе\животные\10804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1085850"/>
            <a:ext cx="6886575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9</Words>
  <Application>Microsoft Office PowerPoint</Application>
  <PresentationFormat>Экран (4:3)</PresentationFormat>
  <Paragraphs>9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тексты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41</cp:revision>
  <dcterms:created xsi:type="dcterms:W3CDTF">2009-11-07T18:02:55Z</dcterms:created>
  <dcterms:modified xsi:type="dcterms:W3CDTF">2010-01-13T12:53:53Z</dcterms:modified>
</cp:coreProperties>
</file>