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21" autoAdjust="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186766" cy="208279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«К </a:t>
            </a:r>
            <a:r>
              <a:rPr lang="ru-RU" sz="4900" dirty="0" smtClean="0">
                <a:solidFill>
                  <a:srgbClr val="FF0000"/>
                </a:solidFill>
              </a:rPr>
              <a:t> ПОДВИГУ  ГЕРОЕВ СЕРДЦЕМ  </a:t>
            </a:r>
            <a:r>
              <a:rPr lang="ru-RU" sz="4900" dirty="0" smtClean="0">
                <a:solidFill>
                  <a:srgbClr val="FF0000"/>
                </a:solidFill>
              </a:rPr>
              <a:t>ПРИКОСНИСЬ…»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Анна\гифы\разное\s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484696"/>
            <a:ext cx="785815" cy="20780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85926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капитуляции ряда европейских стран Германия разрабатывает план захвата СССР. Как назывался этот план?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214554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возглавлял действия фашистской Германии?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214554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Назовите дату нападения армии Германии и её союзников на Советский Союз.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214554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страны поддержали гитлеровское нападение на нашу страну?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4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СССР являлся многонациональной страной. В состав Советского Союза входили Украина, Белоруссия и много других республик. Как называется новый этап второй мировой войны, после нападения Германии на СССР?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285992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Как вы думаете, на чьей стороне воевали США?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3116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Как вы думаете, а наш сосед на Дальнем Востоке – Япония –  поддержал чью сторону?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357430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Почему 1943 год является переломным во второй мировой войне?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000240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В 1944 году Советский Союз был полностью очищен от врагов. Почему это не стало окончанием войны?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571744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Назовите дату капитуляции Германии.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071678"/>
            <a:ext cx="56436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годы второй мировой войны.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85992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Закончена ли вторая мировая война капитуляцией Германии?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14554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Городами какого государства являются  Хиросима и Нагасаки?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214554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 Что произошло в городах Хиросима и Нагасаки?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500306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 Когда же закончилась вторая мировая война?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85992"/>
            <a:ext cx="75723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 Сколько лет длилась вторая мировая война?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85720" y="357166"/>
            <a:ext cx="835824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 ходе второй мировой войны в военных действиях приняли участие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110 млн.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войне погибло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55 млн.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том числе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 млн.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советских граждан. Были разрушены тысячи городов и деревень, уничтожены неисчислимые материальные и культурные ценности. Человечество заплатило огромную цену за победу над захватчиками, стремившимися к мировому    господству.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8596" y="394692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Война, в которой было впервые применено атомное оружие, показала, что вооруженные конфликты в современном мире грозят уничтожением не только всё большего числа людей, но и человечества в целом, всего живого на земле. Тяготы и потери военных лет, так же как и примеры человеческого самопожертвования и героизма, оставили о себе память в нескольких поколениях   людей.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186766" cy="2082792"/>
          </a:xfrm>
        </p:spPr>
        <p:txBody>
          <a:bodyPr>
            <a:normAutofit fontScale="90000"/>
          </a:bodyPr>
          <a:lstStyle/>
          <a:p>
            <a:r>
              <a:rPr lang="ru-RU" sz="4900" smtClean="0">
                <a:solidFill>
                  <a:srgbClr val="FF0000"/>
                </a:solidFill>
              </a:rPr>
              <a:t>«</a:t>
            </a:r>
            <a:r>
              <a:rPr lang="ru-RU" sz="4900" smtClean="0">
                <a:solidFill>
                  <a:srgbClr val="FF0000"/>
                </a:solidFill>
              </a:rPr>
              <a:t>К  </a:t>
            </a:r>
            <a:r>
              <a:rPr lang="ru-RU" sz="4900" smtClean="0">
                <a:solidFill>
                  <a:srgbClr val="FF0000"/>
                </a:solidFill>
              </a:rPr>
              <a:t>ПОДВИГУ </a:t>
            </a:r>
            <a:r>
              <a:rPr lang="ru-RU" sz="4900" smtClean="0">
                <a:solidFill>
                  <a:srgbClr val="FF0000"/>
                </a:solidFill>
              </a:rPr>
              <a:t> ГЕРОЕВ СЕРДЦЕМ  </a:t>
            </a:r>
            <a:r>
              <a:rPr lang="ru-RU" sz="4900" dirty="0" smtClean="0">
                <a:solidFill>
                  <a:srgbClr val="FF0000"/>
                </a:solidFill>
              </a:rPr>
              <a:t>ПРИКОСНИСЬ…»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Анна\гифы\разное\s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484696"/>
            <a:ext cx="785815" cy="20780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071678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Сколько государств участвовало во второй мировой войне?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500306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Какого числа началась вторая мировая война?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3116"/>
            <a:ext cx="700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Правительство какого государства развязало войну?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357430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Какое государство первым подверглось агрессии?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571744"/>
            <a:ext cx="71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европейские страны первыми вступили в войну с Германией?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285992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европейские страны подверглись вторжению немецких войск?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500306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вы, что произошло 22 июня 1940 года? 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424</Words>
  <PresentationFormat>Экран (4:3)</PresentationFormat>
  <Paragraphs>27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«К  ПОДВИГУ  ГЕРОЕВ СЕРДЦЕМ  ПРИКОСНИСЬ…»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«К  ПОДВИГУ  ГЕРОЕВ СЕРДЦЕМ  ПРИКОСНИСЬ…»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Хозяйка</cp:lastModifiedBy>
  <cp:revision>18</cp:revision>
  <dcterms:modified xsi:type="dcterms:W3CDTF">2009-08-31T13:23:44Z</dcterms:modified>
</cp:coreProperties>
</file>