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60" r:id="rId5"/>
    <p:sldId id="258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8" autoAdjust="0"/>
    <p:restoredTop sz="94622" autoAdjust="0"/>
  </p:normalViewPr>
  <p:slideViewPr>
    <p:cSldViewPr>
      <p:cViewPr varScale="1">
        <p:scale>
          <a:sx n="81" d="100"/>
          <a:sy n="81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276F7-3ADE-4821-8AED-E4E71A6EE84F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77C87F-35D0-42FC-87EC-27C2BB785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48A5C-956C-47B4-8905-93397AA7584C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C1435-801F-4E70-8878-9F4CAC371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15D4E-8CD9-4407-9A54-D080D81E1F19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1209B-6053-4336-ADD6-4C271D72D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01EA6-AD40-4587-B2AF-C44DE1975B2A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3BDB9-7C3A-4527-A29D-6D0873633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49BB1-6B22-42B4-805C-C7CD89000B3B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FDE68-BFB4-4376-85B3-F6310F49C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D64B0-5574-43C6-B406-62759877DA11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06FD-E4E1-4FE0-B76A-59000CD04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1AFC99-ED47-49A5-86CA-8A97055FE3BC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7785D1E-880F-4811-BFDD-3B8B9566D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9B4A3-6B55-4957-A5E8-B0F8D93A20FD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F727A-2BB7-499C-BFE3-182D388ED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BDFD7-F5B8-4538-A9A1-6B03BCACCFC9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92052-3110-48F5-94FC-70EACF7C6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7EDB7-8B68-4322-ABE6-516863ACFB83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37EA5-5A05-43F1-9196-6225E9C05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AAA26-F25C-4EA1-86DF-1E949A86ED4E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146ED-8BA0-4DC2-A923-4934C916B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31E3DBEA-B7B4-4F00-B24F-A9CCE318C291}" type="datetimeFigureOut">
              <a:rPr lang="ru-RU"/>
              <a:pPr>
                <a:defRPr/>
              </a:pPr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9C58FE5-AC87-461A-B450-EA35A71AB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Documents%20and%20Settings\learn3-15\&#1056;&#1072;&#1073;&#1086;&#1095;&#1080;&#1081;%20&#1089;&#1090;&#1086;&#1083;\&#1053;&#1072;&#1084;&#1077;&#1076;&#1085;&#1080;%201992.avi" TargetMode="External"/><Relationship Id="rId4" Type="http://schemas.openxmlformats.org/officeDocument/2006/relationships/hyperlink" Target="file:///F:\&#1051;&#1059;&#1050;&#1048;&#1053;&#1040;\&#1053;&#1072;&#1084;&#1077;&#1076;&#1085;&#1080;%201992.a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457200" y="571500"/>
            <a:ext cx="8458200" cy="3300413"/>
          </a:xfrm>
        </p:spPr>
        <p:txBody>
          <a:bodyPr/>
          <a:lstStyle/>
          <a:p>
            <a:r>
              <a:rPr lang="ru-RU" smtClean="0"/>
              <a:t>РЕФОРМЫ </a:t>
            </a:r>
            <a:br>
              <a:rPr lang="ru-RU" smtClean="0"/>
            </a:br>
            <a:r>
              <a:rPr lang="ru-RU" smtClean="0"/>
              <a:t>        1990-Х ГОДОВ</a:t>
            </a:r>
            <a:br>
              <a:rPr lang="ru-RU" smtClean="0"/>
            </a:br>
            <a:r>
              <a:rPr lang="ru-RU" smtClean="0"/>
              <a:t>                    В РОССИИ.</a:t>
            </a:r>
          </a:p>
        </p:txBody>
      </p:sp>
      <p:pic>
        <p:nvPicPr>
          <p:cNvPr id="7" name="Намедни 1992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643563" y="4071938"/>
            <a:ext cx="3076575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фильм 5">
            <a:hlinkClick r:id="rId4" action="ppaction://hlinkfile" highlightClick="1"/>
          </p:cNvPr>
          <p:cNvSpPr/>
          <p:nvPr/>
        </p:nvSpPr>
        <p:spPr>
          <a:xfrm>
            <a:off x="6215063" y="4214813"/>
            <a:ext cx="2143125" cy="2000250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 fullScrn="1">
              <p:cMediaNode>
                <p:cTn id="7" fill="remove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357188"/>
            <a:ext cx="8458200" cy="27860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/>
              <a:t> Евгений Шерстобитов, режиссёр фильма «Сказка о Мальчише-Кибальчише», в одном </a:t>
            </a:r>
            <a:br>
              <a:rPr lang="ru-RU" sz="1600" dirty="0" smtClean="0"/>
            </a:br>
            <a:r>
              <a:rPr lang="ru-RU" sz="1600" dirty="0" smtClean="0"/>
              <a:t>  из интервью отметил: </a:t>
            </a:r>
            <a:br>
              <a:rPr lang="ru-RU" sz="1600" dirty="0" smtClean="0"/>
            </a:br>
            <a:r>
              <a:rPr lang="ru-RU" sz="1600" dirty="0" smtClean="0"/>
              <a:t>    «Разве мог представить писатель, поднимая бойцов в атаку в 1941-м, что его </a:t>
            </a:r>
            <a:br>
              <a:rPr lang="ru-RU" sz="1600" dirty="0" smtClean="0"/>
            </a:br>
            <a:r>
              <a:rPr lang="ru-RU" sz="1600" dirty="0" smtClean="0"/>
              <a:t>    внук в 1992-м сделает всё, чтобы перечеркнуть подвиг деда, обессмыслить его? </a:t>
            </a:r>
            <a:br>
              <a:rPr lang="ru-RU" sz="1600" dirty="0" smtClean="0"/>
            </a:br>
            <a:r>
              <a:rPr lang="ru-RU" sz="1600" dirty="0" smtClean="0"/>
              <a:t>    Время показало, что восторжествовали Буржуины, а главный Плохиш, на мой </a:t>
            </a:r>
            <a:br>
              <a:rPr lang="ru-RU" sz="1600" dirty="0" smtClean="0"/>
            </a:br>
            <a:r>
              <a:rPr lang="ru-RU" sz="1600" dirty="0" smtClean="0"/>
              <a:t>    взгляд, — внук Аркадия Гайдара, Егор Гайдар»[38]. В другом интервью режиссёр </a:t>
            </a:r>
            <a:br>
              <a:rPr lang="ru-RU" sz="1600" dirty="0" smtClean="0"/>
            </a:br>
            <a:r>
              <a:rPr lang="ru-RU" sz="1600" dirty="0" smtClean="0"/>
              <a:t>    также дополнил: «Когда Егора поставили у власти, наступило как раз то время, </a:t>
            </a:r>
            <a:br>
              <a:rPr lang="ru-RU" sz="1600" dirty="0" smtClean="0"/>
            </a:br>
            <a:r>
              <a:rPr lang="ru-RU" sz="1600" dirty="0" smtClean="0"/>
              <a:t>    которого очень долго ждали „плохиши“ всей страны: люди освободили себя от </a:t>
            </a:r>
            <a:br>
              <a:rPr lang="ru-RU" sz="1600" dirty="0" smtClean="0"/>
            </a:br>
            <a:r>
              <a:rPr lang="ru-RU" sz="1600" dirty="0" smtClean="0"/>
              <a:t>    ответственности за свои дела. Жаль, что Тимур не смог передать своему сыну </a:t>
            </a:r>
            <a:br>
              <a:rPr lang="ru-RU" sz="1600" dirty="0" smtClean="0"/>
            </a:br>
            <a:r>
              <a:rPr lang="ru-RU" sz="1600" dirty="0" smtClean="0"/>
              <a:t>    то хорошее, чему он научился у отца.»[39]</a:t>
            </a:r>
            <a:br>
              <a:rPr lang="ru-RU" sz="1600" dirty="0" smtClean="0"/>
            </a:b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8401050" cy="2600325"/>
          </a:xfrm>
        </p:spPr>
        <p:txBody>
          <a:bodyPr/>
          <a:lstStyle/>
          <a:p>
            <a:pPr marL="63500"/>
            <a:endParaRPr lang="ru-RU" sz="1600" smtClean="0"/>
          </a:p>
          <a:p>
            <a:pPr marL="63500"/>
            <a:r>
              <a:rPr lang="ru-RU" sz="1600" smtClean="0"/>
              <a:t>          Сторонники реформ Гайдара ссылаются на то, что он действовал, по </a:t>
            </a:r>
          </a:p>
          <a:p>
            <a:pPr marL="63500"/>
            <a:r>
              <a:rPr lang="ru-RU" sz="1600" smtClean="0"/>
              <a:t>сути, в беспрецедентных чрезвычайных обстоятельствах и выбрал далеко не худшие </a:t>
            </a:r>
          </a:p>
          <a:p>
            <a:pPr marL="63500"/>
            <a:r>
              <a:rPr lang="ru-RU" sz="1600" smtClean="0"/>
              <a:t>из возможных альтернатив давно назревших реформ. Негативные последствия реформ, </a:t>
            </a:r>
          </a:p>
          <a:p>
            <a:pPr marL="63500"/>
            <a:r>
              <a:rPr lang="ru-RU" sz="1600" smtClean="0"/>
              <a:t>по мнению сторонников Гайдара, вызваны главным образом не самими реформами, а тем, что они не были проведены раньше и не доведены до конца.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143375"/>
          </a:xfrm>
        </p:spPr>
        <p:txBody>
          <a:bodyPr/>
          <a:lstStyle/>
          <a:p>
            <a:r>
              <a:rPr lang="ru-RU" smtClean="0">
                <a:solidFill>
                  <a:srgbClr val="00B050"/>
                </a:solidFill>
              </a:rPr>
              <a:t>     Как повлияли реформы Е. Т. Гайдара на состояние российской экономики и уровень жизни населения?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00062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14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r>
              <a:rPr lang="ru-RU" smtClean="0"/>
              <a:t>Гипотеза </a:t>
            </a:r>
          </a:p>
          <a:p>
            <a:pPr>
              <a:buFont typeface="Georgia" pitchFamily="18" charset="0"/>
              <a:buNone/>
            </a:pPr>
            <a:r>
              <a:rPr lang="ru-RU" smtClean="0"/>
              <a:t>                 </a:t>
            </a:r>
          </a:p>
          <a:p>
            <a:pPr>
              <a:buFont typeface="Georgia" pitchFamily="18" charset="0"/>
              <a:buNone/>
            </a:pPr>
            <a:r>
              <a:rPr lang="ru-RU" smtClean="0"/>
              <a:t>            Гайдаровские реформы резко снизили уровень жизни населения и отрицательно повлияли на развитие экономики.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928688"/>
          </a:xfrm>
        </p:spPr>
        <p:txBody>
          <a:bodyPr/>
          <a:lstStyle/>
          <a:p>
            <a:r>
              <a:rPr lang="ru-RU" smtClean="0"/>
              <a:t>ПЛАНИРОВАНИЕ ИССЛЕДОВАНИЯ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1643063"/>
          <a:ext cx="8215312" cy="4929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714644"/>
                <a:gridCol w="2000264"/>
                <a:gridCol w="1500198"/>
              </a:tblGrid>
              <a:tr h="93353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АЛГОРИТМ ИССЛЕДОВА-НИЯ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МЕТОДЫ, ПРИЕМЫ  ИССЛЕДОВАНИЯ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ИСТОЧНИК ИНФОРМА-</a:t>
                      </a:r>
                    </a:p>
                    <a:p>
                      <a:r>
                        <a:rPr lang="ru-RU" sz="1600" dirty="0" smtClean="0"/>
                        <a:t>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ВРЕМЯ </a:t>
                      </a:r>
                    </a:p>
                    <a:p>
                      <a:r>
                        <a:rPr lang="ru-RU" sz="1600" dirty="0" smtClean="0"/>
                        <a:t>ВЫПОЛ-НЕНИЯ</a:t>
                      </a:r>
                      <a:endParaRPr lang="ru-RU" sz="1600" dirty="0"/>
                    </a:p>
                  </a:txBody>
                  <a:tcPr/>
                </a:tc>
              </a:tr>
              <a:tr h="3995683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Мотивация.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60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600" dirty="0" smtClean="0"/>
                        <a:t>Исследование.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6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6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6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6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6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6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6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6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1.Сопоставление точек зрения, дискуссия</a:t>
                      </a:r>
                    </a:p>
                    <a:p>
                      <a:r>
                        <a:rPr lang="ru-RU" sz="1400" dirty="0" smtClean="0"/>
                        <a:t>2.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Проблемно-поисковый, выделение проблемы и формулировка гипотезы</a:t>
                      </a:r>
                    </a:p>
                    <a:p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/>
                        <a:t>Википедия</a:t>
                      </a:r>
                      <a:endParaRPr lang="ru-RU" sz="1000" dirty="0" smtClean="0"/>
                    </a:p>
                    <a:p>
                      <a:r>
                        <a:rPr lang="ru-RU" sz="1000" dirty="0" smtClean="0"/>
                        <a:t>Документы:</a:t>
                      </a:r>
                    </a:p>
                    <a:p>
                      <a:r>
                        <a:rPr lang="ru-RU" sz="1000" dirty="0" smtClean="0"/>
                        <a:t>«Приватизация</a:t>
                      </a:r>
                      <a:r>
                        <a:rPr lang="ru-RU" sz="1000" baseline="0" dirty="0" smtClean="0"/>
                        <a:t> в России: итоги и перспективы»</a:t>
                      </a:r>
                    </a:p>
                    <a:p>
                      <a:r>
                        <a:rPr lang="ru-RU" sz="1000" baseline="0" dirty="0" smtClean="0"/>
                        <a:t>«Состояние экономики России в первой половине 1990-х гг.»</a:t>
                      </a:r>
                    </a:p>
                    <a:p>
                      <a:r>
                        <a:rPr lang="ru-RU" sz="1000" baseline="0" dirty="0" smtClean="0"/>
                        <a:t>«Осторожно: геноцид» статья. Газета «Знание – Власть» №54</a:t>
                      </a:r>
                    </a:p>
                    <a:p>
                      <a:r>
                        <a:rPr lang="ru-RU" sz="1000" baseline="0" dirty="0" smtClean="0"/>
                        <a:t>График «Продажа автомобилей в России с 1970-2000  гг.»</a:t>
                      </a:r>
                    </a:p>
                    <a:p>
                      <a:r>
                        <a:rPr lang="ru-RU" sz="1000" baseline="0" dirty="0" smtClean="0"/>
                        <a:t>График «Демографическая ситуация в России 1975-2005 гг.»</a:t>
                      </a:r>
                    </a:p>
                    <a:p>
                      <a:r>
                        <a:rPr lang="ru-RU" sz="1000" baseline="0" dirty="0" smtClean="0"/>
                        <a:t>Таблица «Структура денежных доходов населения»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</a:t>
                      </a:r>
                    </a:p>
                    <a:p>
                      <a:r>
                        <a:rPr lang="ru-RU" sz="1600" dirty="0" smtClean="0"/>
                        <a:t>40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357188"/>
          <a:ext cx="8501063" cy="6143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81"/>
                <a:gridCol w="2199075"/>
                <a:gridCol w="2951799"/>
                <a:gridCol w="1224967"/>
              </a:tblGrid>
              <a:tr h="5728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70863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ru-RU" sz="1800" dirty="0" smtClean="0"/>
                        <a:t>3. Обмен информацией</a:t>
                      </a:r>
                    </a:p>
                    <a:p>
                      <a:pPr marL="342900" indent="-342900">
                        <a:buNone/>
                      </a:pPr>
                      <a:endParaRPr lang="ru-RU" sz="1800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sz="1800" dirty="0" smtClean="0"/>
                        <a:t>4. Организация информации.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sz="1800" dirty="0" smtClean="0"/>
                        <a:t>5. Связывание информации.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AutoNum type="arabicPeriod"/>
                      </a:pPr>
                      <a:endParaRPr lang="ru-RU" sz="1800" dirty="0" smtClean="0"/>
                    </a:p>
                    <a:p>
                      <a:pPr marL="342900" indent="-342900">
                        <a:buNone/>
                      </a:pPr>
                      <a:r>
                        <a:rPr lang="ru-RU" sz="1800" dirty="0" smtClean="0"/>
                        <a:t>6. Подведение итогов.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800" baseline="0" dirty="0" smtClean="0"/>
                        <a:t>   </a:t>
                      </a:r>
                      <a:r>
                        <a:rPr lang="ru-RU" sz="1800" dirty="0" smtClean="0"/>
                        <a:t> Рефлексия.</a:t>
                      </a: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Изложение результатов работы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Группировка и классификация результатов</a:t>
                      </a:r>
                      <a:r>
                        <a:rPr lang="ru-RU" sz="1400" baseline="0" dirty="0" smtClean="0"/>
                        <a:t> исследования</a:t>
                      </a:r>
                    </a:p>
                    <a:p>
                      <a:endParaRPr lang="ru-RU" sz="1400" baseline="0" dirty="0" smtClean="0"/>
                    </a:p>
                    <a:p>
                      <a:r>
                        <a:rPr lang="ru-RU" sz="1400" baseline="0" dirty="0" smtClean="0"/>
                        <a:t>Формулирование заключения о доказанности или недоказанности гипотезы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8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3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241</TotalTime>
  <Words>286</Words>
  <Application>Microsoft Office PowerPoint</Application>
  <PresentationFormat>Экран (4:3)</PresentationFormat>
  <Paragraphs>71</Paragraphs>
  <Slides>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Georgia</vt:lpstr>
      <vt:lpstr>Arial</vt:lpstr>
      <vt:lpstr>Trebuchet MS</vt:lpstr>
      <vt:lpstr>Wingdings 2</vt:lpstr>
      <vt:lpstr>Calibri</vt:lpstr>
      <vt:lpstr>Городская</vt:lpstr>
      <vt:lpstr>Городская</vt:lpstr>
      <vt:lpstr>Городская</vt:lpstr>
      <vt:lpstr>Городская</vt:lpstr>
      <vt:lpstr>РЕФОРМЫ          1990-Х ГОДОВ                     В РОССИИ.</vt:lpstr>
      <vt:lpstr> Евгений Шерстобитов, режиссёр фильма «Сказка о Мальчише-Кибальчише», в одном    из интервью отметил:      «Разве мог представить писатель, поднимая бойцов в атаку в 1941-м, что его      внук в 1992-м сделает всё, чтобы перечеркнуть подвиг деда, обессмыслить его?      Время показало, что восторжествовали Буржуины, а главный Плохиш, на мой      взгляд, — внук Аркадия Гайдара, Егор Гайдар»[38]. В другом интервью режиссёр      также дополнил: «Когда Егора поставили у власти, наступило как раз то время,      которого очень долго ждали „плохиши“ всей страны: люди освободили себя от      ответственности за свои дела. Жаль, что Тимур не смог передать своему сыну      то хорошее, чему он научился у отца.»[39] </vt:lpstr>
      <vt:lpstr>     Как повлияли реформы Е. Т. Гайдара на состояние российской экономики и уровень жизни населения?</vt:lpstr>
      <vt:lpstr>Слайд 4</vt:lpstr>
      <vt:lpstr>ПЛАНИРОВАНИЕ ИССЛЕДОВАНИЯ</vt:lpstr>
      <vt:lpstr>Слайд 6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РЕФОРМЫ          1990-Х ГОДОВ                     В РОССИИ.</dc:title>
  <dc:creator>learn3-15</dc:creator>
  <cp:lastModifiedBy>SamLab.ws</cp:lastModifiedBy>
  <cp:revision>26</cp:revision>
  <dcterms:created xsi:type="dcterms:W3CDTF">2009-11-09T06:35:51Z</dcterms:created>
  <dcterms:modified xsi:type="dcterms:W3CDTF">2010-01-29T18:13:51Z</dcterms:modified>
</cp:coreProperties>
</file>